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4"/>
  </p:sldMasterIdLst>
  <p:sldIdLst>
    <p:sldId id="256" r:id="rId5"/>
    <p:sldId id="257" r:id="rId6"/>
    <p:sldId id="258" r:id="rId7"/>
    <p:sldId id="259" r:id="rId8"/>
    <p:sldId id="262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91B7A4-83DC-44CE-8281-52783C7F142A}" v="468" dt="2021-02-27T19:46:23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4:10.9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4089 49 3328,'2'0'273,"0"0"1,-1 0-1,1 0 0,0 0 0,0-1 1,-1 1-1,1 0 0,0-1 1,-1 0-1,1 1 0,0-1 1,2-2-1,-6 0 1185,-15 4-1035,-80 11-358,-1-4 0,0-5 0,-100-10 0,32 2-117,-439-3 205,-832-19-167,876 18-906,108 2 1029,448 7-61,-134 0-176,117 1 17,1 1 0,-1 1 0,1 1 1,-28 8-1,44-10 318,1 1 1,-1-1 0,1 1 0,-1 0-1,1 0 1,0 0 0,-7 8 0,-12 8-743,-5-6-4267,19-11 2509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37.1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50.6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0 1920,'0'0'2715,"-1"5"-91,0 15-2017,0-11-326,1-1-1,0 0 1,1 1-1,0-1 0,0 1 1,1-1-1,-1 0 0,5 11 1,2 8 102,-8-21-550,-3-7-504,-3-10-2134,6-11-2986,1 20 5092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5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3200,'4'33'5728,"-6"5"-5943,1-33 75,0 0 0,1 0 0,-1-1 0,1 1 0,0 0 0,1 0 0,-1 0 0,1 0 0,0 0 0,3 8 0,-2-9-2137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55.1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2 2304,'0'0'2000,"-33"2"1098,28-2-2347,-5-1-635,8 3-121,6 1 333,-4-3-264,1 0-1130,-1 0 927,1 0 1,-1 0-1,1 1 0,-1-1 1,1 0-1,-1 0 0,1 0 1,-1-1-1,1 1 0,-1 0 0,0 0 1,1 0-1,-1 0 0,1 0 1,-1 0-1,1-1 0,-1 1 1,0 0-1,1 0 0,-1-1 0,0 1 1,1 0-1,-1-1 0,0 1 1,1 0-1,-1-1 0,0 1 1,1 0-1,-1-1 0,0-1-1658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57.9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 2304,'-5'1'1684,"2"-1"589,12 1-1217,8 6-28,-12-4-1144,-13-4-3452,3-1 1019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8:04.9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72 2304,'0'0'752,"8"1"3358,7 0-2546,8-1-810,51-2 524,30-1-539,-76 3-710,-3 0-73,-1-2-1,42-7 1,-46 6 54,1 1-1,35 2 1,-7 0 20,111-5 60,-1-4-340,6 5 365,-109 5 31,116-4-134,121 3-104,-70-3 125,-147 0-18,-9 3-108,25-1-470,21-2 518,-31 2 31,77-8-44,129 0 174,-247 9-120,116 3-5,98-3 34,7 6-25,-151-2 0,-64-2-15,117 0-114,125-11 315,-124 12-184,-138-2-100,-11 0 104,113 6 23,204-14 0,-113-9 62,-67 20 202,-41 1-42,63 5-241,-1 0-20,120-5 74,-159-10 5,48 6 33,-91-1-282,-48-1 166,58 7 0,66 7 95,-121-10-66,422 23 369,-413-22-359,185 10 211,-169-15-336,-43-1 30,38 3 0,-46 0 67,33-3 0,-37 1 3,1 0 0,-1 1 0,21 3 1,37 3 168,-53-5-215,1 1 0,24 4 1,74 25-1209,-119-31-1312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8:06.8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1792,'-1'5'5980,"0"12"-4674,1-7-944,-3 17 528,-2 8-406,1 0-1,2 46 1,17 39-127,-10-54-36,2 37 345,-10-60-243,2-31-390,0 0 0,0 0 0,3 22 0,1-4-15,-1 46 0,-2-56-28,4 0-379,-2-14-3206,-3-10 561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8:45.8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1664,'1'0'241,"-1"0"0,1 1 0,-1-1 0,1 0 0,-1 1 1,0-1-1,1 0 0,-1 1 0,0-1 0,1 1 0,-1-1 0,0 1 0,0-1 0,1 1 1,-1-1-1,0 1 0,0-1 0,0 1 0,0-1 0,0 1 0,0-1 0,0 1 0,0-1 1,0 1-1,0-1 0,0 1 0,0-1 0,0 2 0,-1 22-340,0-15 491,2 125 1651,0-66-1259,3-61-3030,-2-7 908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0,0-1 0,-6 2 1,8-2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37.1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0,0-1 0,-6 2 1,8-2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 0 0,-6 0 1,8-1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37.1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0,0-1 0,-6 2 1,8-2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1920,'0'-1'3936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3 1408,'-2'0'608,"4"-1"-480,-2-1 1280,1 4-832,1-2-448,-2 1-128,-2-2-1504,1-1 32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2304,'-2'14'4624,"-2"0"-5505,1-3-2089,2-6 1237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5304 36 13574,'97'4'-124,"20"-1"27,174 10 88,50 9 159,-215-16-167,232 7 101,-249-10-200,-44-1 46,244 12 225,-157 1-252,110 5 365,-178-19-305,80-2-54,6-4 678,-160 8-2440,-10-3 1703,0 0 0,0 0 1,0 0-1,1 0 1,-1 0-1,0 0 1,0 1-1,0-1 0,0 0 1,0 0-1,0 0 1,0 0-1,0 1 1,0-1-1,0 0 0,0 0 1,0 0-1,0 0 1,0 1-1,0-1 1,0 0-1,0 0 0,0 0 1,0 0-1,0 1 1,0-1-1,0 0 0,0 0 1,0 0-1,0 0 1,0 0-1,-1 1 1,1-1-1,0 0 0,0 0 1,0 0-1,0 0 1,0 0-1,0 0 1,0 0-1,-1 1 0,1-1 1,0 0-1,0 0 1,0 0-1,0 0 1,-1 0-1,1 0 0,0 0 1,0 0-1,0 0 1,0 0-1,-1 0 0,1 0 1,-5 2-2363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28 1664,'2'-3'6695,"-1"3"-6658,-1 0-1,0-1 1,0 1 0,1 0 0,-1 0-1,0-1 1,1 1 0,-1 0 0,0 0-1,1 0 1,-1-1 0,0 1 0,1 0-1,-1 0 1,0 0 0,1 0 0,-1 0-1,1 0 1,-1 0 0,0 0-1,1 0 1,-1 0 0,1 0 0,-1 0-1,0 0 1,1 0 0,-1 0 0,0 0-1,1 1 1,-1-1 0,0 0 0,1 0-1,-1 0 1,0 1 0,1-1 0,-1 0-1,0 0 1,1 1 0,-1-1-1,0 0 1,0 0 0,0 1 0,1-1-1,-1 0 1,0 1 0,0-1 0,0 0-1,0 1 1,1-1 0,-1 1 0,0-1-1,0 0 1,0 1 0,0-1 0,0 0-1,0 1 1,0 0-34,0 0 0,0 0 1,1 0-1,-1 0 0,0-1 0,0 1 0,0 0 0,-1 0 1,1 0-1,0 0 0,0 0 0,0-1 0,-1 1 0,1 0 1,0 0-1,-1 0 0,1-1 0,0 1 0,-1 0 1,1-1-1,-1 1 0,0 0 0,1-1 0,-1 1 0,1 0 1,-1-1-1,0 1 0,1-1 0,-1 1 0,0-1 0,0 0 1,0 1-1,1-1 0,-1 0 0,0 1 0,0-1 0,0 0 1,0 0-1,1 0 0,-1 0 0,0 0 0,0 0 1,-1 0-1,1 0 0,1 0 0,-1 0 0,0 0 0,0 0 0,1 0 0,-1 0 1,0 0-1,0-1 0,1 1 0,-1 0 0,0 0 0,1-1 0,-1 1 1,1-1-1,-1 1 0,0 0 0,1-1 0,-1 1 0,1-1 0,-1 1 1,1-1-1,-1 0 0,1 1 0,-1-1 0,1 1 0,0-1 0,-1 0 0,1 1 1,0-1-1,0 0 0,-1 1 0,1-1 0,0 0 0,0 0 0,0 1 1,0-1-1,0 0 0,0 0 0,0 1 0,0-1 0,0 0 0,0 1 1,0-1-1,1 0 0,-1 0 0,0 1 0,0-1 0,2-1 0,-2 2 30,0-1 0,0 0-1,0 1 1,0-1 0,1 1-1,-1-1 1,0 1-1,0-1 1,1 0 0,-1 1-1,0-1 1,1 1 0,-1 0-1,1-1 1,-1 1 0,1-1-1,-1 1 1,1 0 0,-1-1-1,1 1 1,-1 0 0,1-1-1,-1 1 1,1 0-1,0 0 1,-1 0 0,1-1-1,-1 1 1,1 0 0,0 0-1,-1 0 1,1 0 0,-1 0-1,1 0 1,0 0 0,-1 0-1,1 0 1,0 1 0,-1-1-1,1 0 1,-1 0-1,1 1 1,0-1 0,0 1-34,0 0 0,0 0 0,0 0 0,0 0 0,0 0 0,0 0 0,0 0 0,-1 1 0,1-1 0,0 0 0,-1 0 1,1 1-1,-1-1 0,0 0 0,1 1 0,-1-1 0,0 0 0,0 3 0,0-4-2,0 1 0,0-1 0,0 0 1,0 1-1,0-1 0,0 0 0,0 1 0,0-1 0,0 0 0,0 1 1,-1-1-1,1 0 0,0 1 0,0-1 0,0 0 0,-1 1 1,1-1-1,0 0 0,0 0 0,-1 1 0,1-1 0,0 0 0,-1 0 1,1 1-1,0-1 0,-1 0 0,1 0 0,0 0 0,-1 0 1,1 0-1,0 0 0,-1 1 0,1-1 0,0 0 0,-1 0 0,1 0 1,-1 0-1,1 0 0,-1-1 0,0 1 10,-1 0 0,0 0 0,1-1 0,-1 1 0,0-1 0,1 1 0,-1-1 0,1 1 0,-1-1-1,-1-1 1,3 2 3,-1-1-1,0 1 1,1-1 0,-1 1-1,0-1 1,1 1-1,-1-1 1,1 1-1,-1-1 1,1 0-1,-1 1 1,1-1 0,-1 0-1,1 0 1,0 1-1,-1-1 1,1 0-1,0 0 1,-1-1-1,2 2 0,-1-1-1,0 0 0,0 1 0,1-1 1,-1 0-1,0 1 0,1-1 0,-1 0 1,1 1-1,-1-1 0,1 1 0,-1-1 0,1 1 1,-1-1-1,1 1 0,0-1 0,-1 1 1,1-1-1,0 1 0,-1 0 0,1 0 1,0-1-1,-1 1 0,1 0 0,0 0 0,0 0 1,0-1-1,0 1-5,0 0 0,0-1-1,0 1 1,0 0 0,0 0 0,0-1 0,0 1 0,0 0 0,-1 0-1,1 0 1,0 0 0,0 0 0,0 0 0,0 1 0,0-1-1,0 0 1,0 0 0,0 1 0,0-1 0,-1 0 0,1 1 0,0-1-1,0 1 1,0-1 0,-1 1 0,1-1 0,0 1 0,0 0-1,-1-1 1,1 1 0,-1 0 0,1 0 0,-1-1 0,1 1 0,-1 0-1,1 0 1,-1 0 0,0 0 0,1-1 0,-1 1 0,0 0-1,0 0 1,0 0 0,0 0 0,1 0 0,-1 0 0,0 0-1,-1 0 1,1 0 0,0 0 0,0 1 0,0-1-7,0 0-1,-1 0 1,1 0 0,0 0-1,0 0 1,0 0 0,0 0-1,-1 0 1,1-1 0,0 1-1,-1 0 1,1 0 0,-1 0-1,1 0 1,-1-1 0,0 1-1,1 0 1,-1 0 0,0-1-1,1 1 1,-1-1 0,0 1-1,0 0 1,1-1 0,-1 1-1,0-1 1,0 0 0,0 1-1,0-1 1,0 0 0,0 0-1,1 1 1,-1-1 0,0 0-1,0 0 1,0 0 0,0 0 0,0 0-1,0 0 1,0 0 0,0-1-1,0 1 1,0 0 0,0 0-1,0-1 1,0 1 0,1 0-1,-2-1 1,1 0 11,1 1 0,-1 0 0,1-1 0,-1 1 0,1 0 1,-1-1-1,1 1 0,-1-1 0,1 1 0,-1-1 0,1 1 0,0-1 0,-1 1 0,1-1 0,0 0 1,-1 1-1,1-1 0,0 1 0,0-1 0,0 0 0,-1 1 0,1-1 0,0 0 0,0 1 0,0-1 0,0 0 1,0 1-1,0-1 0,0 0 0,0 1 0,1-1 0,-1 1 0,0-1 0,0 0 0,0 1 0,1-1 1,-1 1-1,0-1 0,1 0 0,-1 1 0,1-1 0,-1 1 0,0-1 0,1 1 0,-1 0 0,1-1 1,-1 1-1,2-1 0,-1-1-1,1 1 0,0 0 1,-1 0-1,1 0 0,0-1 1,0 2-1,0-1 0,0 0 1,0 0-1,0 1 0,0-1 1,0 1-1,0-1 0,3 1 1,-4 0-10,0 0 0,0 0 0,0 0 0,0 0 0,0 0 0,0 0 0,0 1 1,0-1-1,0 0 0,0 1 0,0-1 0,0 0 0,0 1 0,0-1 0,-1 1 1,1 0-1,0-1 0,0 1 0,-1 0 0,1-1 0,0 1 0,-1 0 0,1 0 0,0 0 1,-1-1-1,1 1 0,-1 0 0,0 0 0,1 0 0,-1 0 0,0 0 0,0 0 1,1 0-1,-1 2 0,0-2-2,-1 0 1,1 0 0,0 0 0,-1-1-1,1 1 1,-1 0 0,1 0-1,-1 0 1,1 0 0,-1-1-1,0 1 1,1 0 0,-1 0-1,0-1 1,1 1 0,-1-1 0,0 1-1,0 0 1,0-1 0,0 0-1,0 1 1,0-1 0,1 1-1,-1-1 1,0 0 0,0 0-1,0 0 1,0 1 0,0-1-1,0 0 1,0 0 0,0 0 0,0-1-1,0 1 1,-1 0 0,0 0 18,1 0 1,0-1-1,-1 1 1,1 0-1,0-1 1,-1 1-1,1-1 0,0 1 1,0-1-1,0 1 1,0-1-1,-1 0 1,1 0-1,0 1 1,0-1-1,0 0 1,0 0-1,1 0 1,-2-2-1,2 3-5,-1-1 0,1 1-1,0-1 1,0 0 0,0 1-1,0-1 1,0 1 0,0-1 0,0 0-1,0 1 1,0-1 0,0 1-1,0-1 1,0 0 0,0 1-1,1-1 1,-1 1 0,0-1-1,0 1 1,1-1 0,-1 1-1,0-1 1,1 1 0,-1-1 0,0 1-1,1-1 1,-1 1 0,1 0-1,-1-1 1,1 1 0,-1-1-1,1 1 1,-1 0 0,1 0-1,-1-1 1,1 1 0,0 0-1,-1 0 1,1 0 0,-1 0 0,1-1-1,0 1 1,0 0 0,0 0-17,0 0 1,1 0 0,-1 0-1,0 0 1,0 0 0,1 0 0,-1 0-1,0 0 1,1 0 0,-1 1 0,0-1-1,0 0 1,0 1 0,1-1-1,-1 1 1,0-1 0,0 1 0,0 0-1,0-1 1,0 1 0,0 0-1,0 0 1,2 2 0,-3-3 7,0 1 0,1-1 0,-1 0 0,1 1 0,-1-1 0,0 1 0,1-1 1,-1 1-1,0 0 0,0-1 0,1 1 0,-1-1 0,0 1 0,0-1 0,0 1 0,0 0 0,0-1 0,0 1 0,0-1 1,0 1-1,0 0 0,0-1 0,0 1 0,0-1 0,0 1 0,0 0 0,0-1 0,-1 1 0,1-1 0,0 1 0,-1-1 1,1 1-1,0-1 0,-1 1 0,1-1 0,0 1 0,-1-1 0,1 0 0,-1 1 0,1-1 0,-1 1 0,1-1 0,-1 0 1,1 1-1,-1-1 0,1 0 0,-1 0 0,0 1 0,0-1-3,-1 0 0,1 1 0,0-1 0,0 0 0,-1 1 0,1-1 0,0 0 0,-1 0 0,1 0 0,0 0 0,-1-1 0,1 1 0,0 0 0,-1 0 0,1-1 0,0 1 0,-1-1 0,1 1 0,0-1 0,0 0 0,0 1 0,0-1 0,0 0 0,0 0 0,0 0 0,0 1 0,0-1 0,0 0 0,0-1 0,0 1 0,0 0 0,1 0 0,-1 0 0,0-2 0,0 2 12,1 0 1,-1 0-1,1 0 1,0 0-1,-1 0 1,1 0-1,0 0 1,0 0-1,0 0 1,0 0 0,0 0-1,0 0 1,0 0-1,0 0 1,0 0-1,0 0 1,1-1-1,-1 1 1,0 0-1,1 1 1,-1-1 0,1 0-1,-1 0 1,1 0-1,-1 0 1,1 0-1,0 0 1,-1 1-1,1-1 1,0 0-1,0 0 1,-1 1 0,1-1-1,0 1 1,0-1-1,0 1 1,0-1-1,0 1 1,0-1-1,0 1 1,0 0-1,0-1 1,1 1 0,-1 0-12,-1 0 0,1 0 0,-1-1 0,1 1 0,-1 0 1,1 0-1,-1 0 0,1 0 0,-1 0 0,1 0 1,-1 0-1,1 0 0,-1 0 0,1 0 0,-1 0 0,1 1 1,-1-1-1,1 0 0,-1 0 0,1 0 0,-1 1 0,0-1 1,1 0-1,-1 1 0,1-1 0,-1 0 0,0 1 1,1-1-1,-1 0 0,0 1 0,1-1 0,-1 1 0,0-1 1,0 0-1,1 1 0,-1-1 0,0 1 0,0-1 0,0 1 1,0-1-1,1 1 0,-1-1 0,0 1 0,0-1 0,0 1 1,0-1-1,0 1 0,0-1 0,0 1 0,-1-1 1,1 1-1,0-1 0,0 1 0,0-1 0,-1 1 0,1 1 1,-1 0 0,1 0 0,-1 0 0,0 0 0,0 0 0,0 0 0,0-1 0,0 1 0,0 0 0,0-1 0,-1 1-1,1-1 1,-3 3 0,3-4 13,0 1 1,0-1-1,0 1 0,0-1 0,-1 0 0,1 0 0,0 1 1,0-1-1,0 0 0,0 0 0,-1 0 0,1 0 1,0 0-1,0-1 0,0 1 0,0 0 0,0-1 0,-1 1 1,0-1-1,1 1-7,1-1 0,-1 1-1,1 0 1,-1 0 0,1-1 0,-1 1 0,1 0 0,0-1 0,-1 1 0,1-1-1,0 1 1,-1-1 0,1 1 0,0 0 0,-1-1 0,1 1 0,0-1 0,0 1-1,0-1 1,0 0 0,-1 1 0,1-1 0,0 1 0,0-1 0,0 1 0,0-1 0,0 1-1,0-1 1,0 1 0,0-1 0,1 1 0,-1-1 0,0 0 0,0 1 0,0-1-1,0 1 1,1-1 0,-1 1 0,0 0 0,1-1 0,-1 1 0,1-1 0,0 0-4,0 0-1,0 0 1,0 0 0,0 1 0,1-1 0,-1 0 0,0 1 0,0-1 0,1 1 0,-1 0 0,0-1 0,1 1 0,-1 0 0,0 0 0,1 0 0,-1 0 0,1 0 0,-1 0 0,0 0-1,1 0 1,-1 0 0,0 1 0,1-1 0,-1 1 0,0-1 0,0 1 0,1-1 0,-1 1 0,0 0 0,0 0 0,0-1 0,2 3 0,-2-3-3,-1 1 1,1-1 0,0 1 0,0-1-1,-1 1 1,1-1 0,0 1-1,-1 0 1,1-1 0,0 1-1,-1 0 1,1-1 0,-1 1-1,1 0 1,-1 0 0,0 0-1,1 0 1,-1-1 0,0 1-1,0 0 1,1 0 0,-1 0-1,0 0 1,0 0 0,0 0-1,0 0 1,0 0 0,0 0 0,-1-1-1,1 1 1,0 0 0,0 0-1,0 0 1,-1 0 0,1 0-1,-1 0 1,1-1 0,-1 1-1,1 0 1,-1 0 0,1-1-1,-1 1 1,1 0 0,-1-1-1,0 1 1,0-1 0,1 1-1,-1-1 1,0 1 0,0-1 0,-1 1-1,0 0 10,0 0 0,0 0 0,0 0 0,0-1 0,0 1 0,0-1 0,0 1 1,0-1-1,-1 0 0,1 0 0,0 0 0,0 0 0,0-1 0,-2 1 0,3 0 1,0-1 0,1 1-1,-1 0 1,1 0 0,-1 0 0,1-1 0,-1 1 0,1 0 0,-1 0 0,1-1-1,-1 1 1,1-1 0,-1 1 0,1 0 0,-1-1 0,1 1 0,0-1 0,-1 1 0,1-1-1,-1 0 1,1 0 2,0 0 0,0 0 0,0 0-1,0 0 1,0 1 0,0-1 0,0 0 0,0 0-1,1 0 1,-1 0 0,0 1 0,0-1-1,1 0 1,-1 0 0,1 1 0,-1-1 0,0 0-1,1 0 1,0 0 0,3-3-4,-1 0 0,1 0 1,0 0-1,0 0 0,0 1 0,7-4 0,-10 6-9,0 0 0,-1 1 0,1-1-1,0 0 1,0 1 0,0-1 0,0 1-1,0 0 1,0-1 0,0 1-1,0 0 1,0-1 0,0 1 0,0 0-1,0 0 1,0 0 0,0 0 0,0 0-1,0 0 1,0 0 0,0 1-1,0-1 1,0 0 0,0 0 0,0 1-1,0-1 1,0 1 0,0-1 0,0 1-1,0-1 1,0 1 0,0-1-1,0 1 1,-1 0 0,1 0 0,0-1-1,-1 1 1,1 0 0,0 0 0,0 1-1,-1-1-4,1 0 0,-1 0 0,0-1 1,1 1-1,-1 0 0,0 0 0,0 0 0,1-1 0,-1 1 0,0 0 0,0 0 0,0 0 0,0 0 0,0-1 0,-1 1 0,1 0 0,0 0 0,0 0 1,0 0-1,-1-1 0,1 1 0,0 0 0,-1 0 0,1-1 0,-1 1 0,1 0 0,-1-1 0,1 1 0,-1 0 0,1-1 0,-1 1 0,0-1 0,1 1 1,-1-1-1,0 1 0,1-1 0,-1 1 0,0-1 0,0 0 0,1 1 0,-1-1 0,0 0 0,0 0 0,0 0 0,0 0 0,1 0 0,-2 0 1,-1 1 21,1-1 0,-1 1 1,0-1-1,1 0 1,-1 0-1,1 0 0,-1 0 1,1-1-1,-1 1 1,0-1-1,1 1 1,-1-1-1,1 0 0,-4-2 1,5 3-9,0-1 1,1 1-1,-1-1 1,0 1-1,1-1 1,-1 1-1,1-1 1,-1 1-1,1-1 0,-1 0 1,1 1-1,-1-1 1,1 0-1,0 1 1,-1-1-1,1 0 1,0 0-1,-1 1 1,1-1-1,0 0 0,0-1 1,0 2-10,0-1 0,0 0 0,1 1 1,-1-1-1,0 1 0,1-1 0,-1 1 0,0-1 0,1 1 1,-1-1-1,0 1 0,1-1 0,-1 1 0,1 0 0,-1-1 0,1 1 1,-1 0-1,1-1 0,-1 1 0,1 0 0,0-1 0,1 0-11,0 1 0,0-1 0,0 1 0,0-1 0,0 1 0,0-1 0,0 1 0,0 0 0,0 0 0,1 0 0,-1 0 0,0 1 0,0-1 0,0 1 0,3 0 0,-5-1 9,1 0 0,0 1 0,-1-1 0,1 0 0,0 1 0,-1-1 0,1 1 0,0-1 0,-1 0 0,1 1 0,-1 0 0,1-1 0,-1 1 0,1-1 0,-1 1 0,1-1 0,-1 1 0,0 0 0,1-1 0,-1 1 0,0 0 0,0-1 0,1 1 0,-1 0 0,0 0 0,0-1 0,0 1 0,0 0 0,0 0 0,0-1 0,0 1 0,0 0 0,0 0 0,0-1 0,-1 1 0,1 0 0,0 0 0,0-1 0,-1 1 0,1 0 0,0-1 0,-1 1 0,1-1 0,-1 1 0,1 0 0,-2 0 0,2 0 2,-1 0-1,-1 0 0,1 0 1,0 0-1,0 0 0,0 0 1,0-1-1,-1 1 1,1 0-1,0-1 0,0 1 1,-1-1-1,1 1 0,-1-1 1,1 0-1,0 0 0,-1 1 1,1-1-1,-1 0 0,1 0 1,-1 0-1,1-1 1,0 1-1,-1 0 0,-1-1 1,1 0 9,1 1 1,0-1 0,0 0 0,0 0-1,0 1 1,0-1 0,0 0 0,0 0-1,0 0 1,0 0 0,1 0 0,-1 0-1,0 0 1,0 0 0,1 0 0,-1-1-1,1 1 1,-1 0 0,1 0 0,0-1-1,-1 1 1,1 0 0,0 0 0,0-1 0,0 1-1,0 0 1,0-1 0,0 1 0,0 0-1,0-1 1,1 1 0,0-2 0,-1 1 0,1 1 0,-1 0 0,1-1 1,-1 1-1,1 0 0,-1 0 0,1-1 1,0 1-1,0 0 0,0 0 0,0 0 1,0 0-1,0 0 0,0 0 0,0 0 1,0 1-1,0-1 0,1 0 0,-1 0 1,0 1-1,0-1 0,1 1 0,-1-1 1,0 1-1,1 0 0,-1-1 1,1 1-1,-1 0 0,0 0 0,3 0 1,-4 0-16,1 1 1,0-1-1,0 0 1,0 1 0,0-1-1,0 1 1,0-1-1,0 1 1,-1-1 0,1 1-1,0-1 1,0 1-1,-1 0 1,1-1 0,0 1-1,-1 0 1,1 0-1,-1 0 1,1-1 0,-1 1-1,1 0 1,-1 0-1,0 0 1,1 0 0,-1 0-1,0 0 1,0 0-1,0 0 1,0 0 0,1 0-1,-1 0 1,-1 0-1,1 0 1,0 0 0,0-1-1,0 1 1,0 0-1,-1 0 1,0 2 0,1-2-3,0 1 1,-1-1-1,1 0 0,0 0 1,-1 1-1,0-1 1,1 0-1,-1 0 1,0 1-1,1-1 1,-1 0-1,0 0 1,0 0-1,0 0 1,0 0-1,0 0 1,0-1-1,0 1 0,0 0 1,-1 0-1,1-1 1,0 1-1,0-1 1,-1 1-1,1-1 1,0 1-1,-1-1 1,1 0-1,-3 1 1,3-2 19,0 1 1,0 0 0,0 0 0,0-1 0,0 1 0,0 0 0,0-1 0,0 1 0,0-1 0,0 0-1,0 1 1,0-1 0,0 0 0,0 1 0,0-1 0,0 0 0,1 0 0,-1 0 0,0 0-1,1 0 1,-1 0 0,1 0 0,-1 0 0,1 0 0,-1 0 0,1 0 0,0 0 0,-1 0 0,1 0-1,0 0 1,0-2 0,0 3-11,0-1 0,0 0 0,0 1 0,0-1 0,0 0 0,0 1 0,0-1 0,1 0 0,-1 1-1,0-1 1,0 0 0,1 1 0,-1-1 0,0 1 0,1-1 0,-1 1 0,1-1 0,-1 0 0,1 1 0,-1 0 0,1-1-1,-1 1 1,1-1 0,-1 1 0,1 0 0,-1-1 0,1 1 0,0 0 0,-1 0 0,1-1 0,0 1 0,-1 0 0,1 0 0,0 0-1,-1 0 1,1 0 0,0 0 0,-1 0 0,1 0 0,0 0 0,-1 0 0,1 0 0,0 0 0,-1 0 0,1 1 0,0-1-1,-1 0 1,1 1 0,1 0 0,1 0-16,1 1 0,0 0 0,0 0 0,-1 0 0,1 0 0,-1 0 0,4 5 0,-6-7 18,-1 1 0,1-1 1,-1 1-1,1-1 1,-1 1-1,1-1 1,-1 1-1,0 0 1,0-1-1,1 1 1,-1-1-1,0 1 0,0 0 1,1-1-1,-1 1 1,0 0-1,0-1 1,0 1-1,0 0 1,0 0-1,-1 0-11,1 0 0,-1 0 0,1 0 0,-1 0 0,1-1 0,-1 1 0,1 0 0,-1-1 0,0 1 0,0 0 0,1-1 0,-1 1 0,0-1 0,0 1 0,0-1 0,1 1 0,-1-1 0,0 0 0,-1 1 0,-1 0-10,1-1 0,-1 1 1,1-1-1,-1 1 0,1-1 0,0 0 0,-1 0 0,1 0 0,-1 0 0,1-1 0,-1 1 0,1-1 0,-3 0 1,4 1 28,0-1 1,1 1 0,-1 0 0,0-1-1,0 1 1,1 0 0,-1-1 0,0 1 0,1-1-1,-1 1 1,1-1 0,-1 1 0,0-1 0,1 0-1,-1 1 1,1-1 0,0 0 0,-1 1-1,1-1 1,-1 0 0,1 1 0,0-1 0,0 0-1,-1 0 1,1 0 0,0 1 0,0-1-1,0 0 1,0 0 0,0 0 0,0 1 0,0-1-1,0 0 1,0 0 0,0 0 0,1 1 0,-1-1-1,0 0 1,0 0 0,1 1 0,-1-1-1,1-1 1,0 1-6,-1 0-1,1 0 0,-1 0 1,1 1-1,-1-1 0,1 0 1,0 0-1,-1 0 0,1 1 1,0-1-1,0 0 1,-1 1-1,1-1 0,0 1 1,0-1-1,0 1 0,0-1 1,0 1-1,0 0 0,0-1 1,0 1-1,0 0 1,0 0-1,0 0 0,0 0 1,0 0-1,0 0 0,0 0 1,0 0-1,0 0 0,0 0 1,0 0-1,0 1 0,0-1 1,0 0-1,0 1 1,-1-1-1,1 1 0,0-1 1,0 1-1,0-1 0,0 1 1,-1 0-1,1-1 0,0 1 1,0 1-1,0-2-12,0 0 0,-1 1 0,1-1-1,-1 1 1,1 0 0,0-1 0,-1 1 0,1-1 0,-1 1-1,1 0 1,-1 0 0,0-1 0,1 1 0,-1 0 0,0 0-1,0-1 1,1 1 0,-1 0 0,0 0 0,0 0 0,0-1-1,0 1 1,0 0 0,0 0 0,0 0 0,0-1 0,0 1-1,0 0 1,-1 0 0,1 0 0,0-1 0,0 1 0,-1 0-1,1 0 1,-1-1 0,1 1 0,0 0 0,-1-1 0,0 1-1,1 0 1,-1-1 0,1 1 0,-1-1 0,0 1 0,1-1-1,-1 1 1,0-1 0,1 0 0,-1 1 0,0-1 0,0 0-1,-1 1 1,1-1 5,0 1-1,0-1 1,-1 0 0,1 0-1,0 0 1,0 0-1,0 0 1,-1 0-1,1 0 1,0 0 0,0-1-1,0 1 1,-1 0-1,1-1 1,0 1-1,0-1 1,0 1-1,0-1 1,0 1 0,0-1-1,0 0 1,0 0-1,-1-1 1,0 1 2,1-1-1,-1 0 1,1 0 0,-1 0-1,1 0 1,0-1 0,0 1-1,0 0 1,0-1 0,0 1-1,0-3 1,0 4 0,1-1 1,0 1-1,-1-1 0,1 1 1,0-1-1,0 1 0,0-1 0,0 1 1,1-1-1,-1 1 0,0-1 0,0 1 1,1-1-1,-1 1 0,1-1 1,1-1-1,-2 2-1,1 0 0,0 1-1,-1-1 1,1 1 0,0-1 0,0 1 0,0-1 0,0 1 0,-1-1 0,1 1 0,0 0-1,0-1 1,0 1 0,0 0 0,0 0 0,0-1 0,0 1 0,0 0 0,0 0 0,0 0 0,0 0-1,0 1 1,0-1 0,-1 0 0,1 0 0,0 1 0,0-1 0,0 0 0,1 1 0,-1-1-7,-1 0 1,1 1-1,0-1 1,-1 0-1,1 1 1,-1-1-1,1 0 1,0 1-1,-1-1 1,1 1-1,-1-1 1,1 1-1,-1-1 1,1 1-1,-1 0 1,0-1-1,1 1 1,-1-1-1,0 1 1,1 0-1,-1-1 1,0 1-1,0 0 1,1-1-1,-1 1 1,0 0-1,0 0 1,0-1-1,0 1 1,0 0-1,0-1 1,0 2-1,-1 0 11,1 0 0,-1 0 0,1 0 0,-1 0 0,0 0 0,0 0 0,0-1 0,0 1 0,0 0 0,0 0 0,-3 2 1,3-3 10,0 0 1,0 0-1,0 0 1,0 0-1,0 0 1,0-1-1,0 1 1,0 0 0,0-1-1,-1 1 1,1-1-1,0 1 1,0-1-1,-1 1 1,1-1-1,0 0 1,-3 0-1,3 0 1,0 0 0,0 0 0,0-1 0,0 1-1,0-1 1,1 1 0,-1-1 0,0 1 0,0-1-1,0 0 1,1 1 0,-1-1 0,0 0 0,1 1-1,-1-1 1,0 0 0,1 0 0,-1 0 0,1 0-1,-1 1 1,1-1 0,0 0 0,-1 0 0,1 0-1,0 0 1,0 0 0,-1 0 0,1-1 0,0 1-11,0 0 0,0 0 0,-1 1 0,1-1 0,0 0 0,0 0 0,0 1 0,0-1 0,0 0 0,0 0 1,0 0-1,0 1 0,1-1 0,-1 0 0,0 0 0,0 1 0,1-1 0,-1 0 0,0 1 0,1-1 0,-1 0 0,0 1 1,1-1-1,-1 0 0,1 1 0,-1-1 0,1 1 0,0-1 0,-1 1 0,1-1 0,0 1 0,-1-1 0,2 0 0,0 1-1,0-1-1,0 1 0,0 0 0,-1 0 0,1-1 1,0 1-1,0 0 0,0 1 0,0-1 0,0 0 1,-1 0-1,1 1 0,3 0 0,-3 0-8,-1-1 0,0 1 0,1-1 0,-1 1 0,0 0 0,0-1 0,0 1 0,1 0 0,-1 0 0,0 0 0,0 0 0,0 0 0,0 0 0,0 0 0,-1 0 0,1 0 0,1 3 0,-2-3-4,0 0 0,0 0 1,0 0-1,0 0 0,0 0 1,0 1-1,0-1 0,0 0 1,0 0-1,-1 0 0,1 0 1,0 0-1,-1 0 1,1 0-1,-1 0 0,1-1 1,-1 1-1,0 0 0,1 0 1,-1 0-1,0 0 0,0-1 1,1 1-1,-1 0 0,0-1 1,0 1-1,0 0 1,-1 0-1,0 0 11,1 0 1,0 0-1,-1 0 0,1-1 1,-1 1-1,1 0 0,-1-1 1,1 1-1,-1-1 0,0 0 1,1 1-1,-1-1 0,1 0 1,-1 0-1,0 0 0,1 0 1,-1 0-1,-3-1 0,5 1 6,-1 0 0,1 0-1,-1-1 1,1 1 0,-1 0-1,1-1 1,0 1 0,-1 0-1,1-1 1,-1 1 0,1 0 0,0-1-1,-1 1 1,1-1 0,0 1-1,0-1 1,-1 1 0,1-1-1,0 1 1,0-1 0,-1 0-1,1-1 1,0 1 0,0 0 0,0-1 0,0 1 0,1 0-1,-1-1 1,0 1 0,0 0 0,1-1 0,-1 1 0,1 0-1,0-2 1,0 1-45,0 1 0,0-1 1,1 0-1,-1 1 0,0 0 0,0-1 0,1 1 0,-1 0 0,1-1 0,0 1 0,-1 0 0,1 0 1,0 0-1,-1 1 0,1-1 0,0 0 0,0 1 0,0-1 0,0 1 0,0-1 0,-1 1 0,1 0 1,0 0-1,3 0 0,-4 0 15,0 0 0,0 0 0,0 0 0,1 1 0,-1-1 0,0 0 0,0 0 0,0 1 0,0-1 0,0 1 0,0-1 0,0 1 1,0-1-1,0 1 0,0 0 0,0 0 0,0-1 0,-1 1 0,1 0 0,0 0 0,0 0 0,-1 0 0,1 0 0,0 0 0,-1 0 0,1 0 0,-1 0 0,0 0 1,1 0-1,-1 0 0,0 0 0,1 0 0,-1 0 0,0 0 0,0 1 0,0-1 0,0 0 0,0 0 0,0 0 0,-1 2 0,1-1 23,0-1-1,0 0 1,-1 0 0,1 1-1,0-1 1,-1 0-1,1 0 1,-1 1 0,1-1-1,-1 0 1,0 0-1,1 0 1,-1 0-1,0 0 1,0 0 0,0 0-1,0 0 1,1 0-1,-1 0 1,-1-1-1,1 1 1,0 0 0,0-1-1,0 1 1,0-1-1,0 1 1,-1-1 0,1 1-1,0-1 1,0 0-1,-1 0 1,-1 1-1,1-2 7,1 1-1,-1 0 1,1 0-1,0-1 1,-1 1-1,1-1 1,0 1-1,-1-1 0,1 0 1,0 0-1,-1 1 1,1-1-1,0 0 1,0 0-1,0 0 1,0 0-1,0 0 0,0-1 1,0 1-1,0 0 1,1 0-1,-1-1 1,0 1-1,1 0 0,-1-1 1,1 1-1,-1 0 1,1-3-1,-1 3-1,1 0 0,-1 0 0,1 0 1,0 0-1,0 0 0,-1 0 0,1 0 0,0 0 0,0 0 0,0 0 0,0 0 0,0 0 0,0 0 0,0 0 0,1 0 0,-1 0 0,0 0 0,1 0 1,-1 0-1,0 0 0,1 0 0,-1 0 0,1 0 0,0 0 0,-1 1 0,1-1 0,0 0 0,-1 0 0,1 1 0,0-1 0,0 0 0,0 1 0,-1-1 1,1 0-1,0 1 0,0 0 0,0-1 0,0 1 0,0-1 0,0 1 0,0 0 0,0 0 0,0 0 0,0-1 0,0 1 0,0 0 0,2 1 0,-1-1 18,0 0-1,-1 0 1,1 0-1,0 1 1,0-1-1,0 1 0,-1 0 1,1-1-1,0 1 1,-1 0-1,1 0 0,-1 0 1,1 0-1,-1 0 1,0 0-1,1 1 0,-1-1 1,0 0-1,0 1 1,1-1-1,-1 1 1,0-1-1,-1 1 0,1-1 1,0 1-1,1 3 1,-2-4-24,0 1 0,-1-1 0,1 1 0,0-1 1,-1 0-1,1 1 0,0-1 0,-1 1 0,0-1 0,1 0 1,-1 0-1,0 1 0,1-1 0,-1 0 0,0 0 1,0 0-1,0 0 0,0 0 0,0 0 0,0 0 1,-1 0-1,1 0 0,0 0 0,0-1 0,-1 1 0,-1 0 1,2 0 4,-1 0-1,0 0 1,0 0 0,0-1 0,1 1 0,-1 0 0,0-1 0,0 1-1,0-1 1,0 0 0,0 0 0,0 0 0,0 0 0,0 0-1,0 0 1,0 0 0,0-1 0,-3 0 0,4 0 3,0 0 0,0 0-1,1 0 1,-1 0 0,0 0 0,1 0 0,-1 0 0,1 0 0,-1 0-1,1 0 1,-1 0 0,1 0 0,0 0 0,0-1 0,-1 1-1,1 0 1,0 0 0,0 0 0,0 0 0,0-1 0,0 1-1,1 0 1,-1 0 0,0 0 0,0 0 0,1-1 0,-1 1 0,1 0-1,-1 0 1,1 0 0,-1 0 0,2-1 0,0-1 3,-1-1 1,2 1-1,-1-1 0,0 1 1,0 0-1,1 0 0,0 0 1,4-3-1,-6 5-5,0 0-1,1 0 1,-1 1-1,0-1 0,1 1 1,-1-1-1,1 1 1,-1 0-1,0-1 1,1 1-1,-1 0 0,1 0 1,-1 0-1,1 0 1,-1 0-1,1 0 1,-1 1-1,1-1 0,-1 0 1,0 1-1,1-1 1,-1 1-1,1-1 1,-1 1-1,0 0 0,0 0 1,1-1-1,-1 1 1,2 2-1,-2-2-10,-1 0-1,1-1 1,0 1-1,-1 0 1,1 0-1,-1 0 1,1 0-1,-1-1 1,1 1-1,-1 0 1,0 0-1,1 0 1,-1 0-1,0 0 1,0 0-1,0 0 1,0 0-1,0 0 1,0 0 0,0 0-1,0 0 1,0 0-1,0 0 1,0 0-1,-1 0 1,1 0-1,0 0 1,-1 0-1,1 0 1,-1-1-1,1 1 1,-1 0-1,1 0 1,-1 0-1,0-1 1,1 1-1,-1 0 1,0-1-1,0 1 1,1 0 0,-1-1-1,-2 1 1,1 1 6,0-1 0,0-1 0,0 1 0,0 0 0,0-1 0,0 1 0,-1-1 0,1 1 1,0-1-1,-1 0 0,1 0 0,0 0 0,0 0 0,-1-1 0,1 1 0,0-1 1,0 1-1,0-1 0,-1 0 0,-1 0 0,1-1 26,-1 1-1,1-1 1,0 0 0,0 0-1,0 0 1,0 0 0,0 0-1,1-1 1,-1 1 0,1-1-1,-5-6 1,7 9-22,-1 0-1,1-1 1,0 1-1,0 0 1,0 0 0,0-1-1,0 1 1,-1 0-1,1-1 1,0 1 0,0 0-1,0-1 1,0 1 0,0 0-1,0-1 1,0 1-1,0 0 1,0-1 0,0 1-1,0 0 1,0-1-1,0 1 1,0 0 0,1-1-1,-1 1 1,0 0 0,0-1-1,0 1 1,0 0-1,1 0 1,-1-1 0,12-4 118,13 6 37,-22 0-168,-1 0 1,0 0-1,0 0 1,0 1 0,0-1-1,0 1 1,-1-1-1,1 1 1,0 0 0,-1 0-1,1 0 1,-1 0-1,0 0 1,1 0 0,-1 0-1,0 0 1,0 0-1,0 1 1,0 3 0,0-4 1,-1 0 0,1-1 1,-1 1-1,0 0 1,1 0-1,-1 0 1,0-1-1,0 1 0,-1 0 1,1 0-1,0-1 1,0 1-1,-1 0 1,1 0-1,-1-1 0,0 1 1,1 0-1,-1-1 1,0 1-1,0-1 1,0 1-1,0-1 0,0 0 1,0 1-1,0-1 1,-1 0-1,-1 2 1,3-3 14,-1 0 0,1 1 0,-1-1 1,1 0-1,0 0 0,-1 0 0,1 1 1,-1-1-1,1 0 0,-1 0 0,1 0 1,-1 0-1,1 0 0,0 0 0,-1 0 1,1 0-1,-1 0 0,1 0 0,-1 0 1,1-1-1,-1 1 0,1 0 0,0 0 1,-1 0-1,1 0 0,-1-1 0,1 1 1,0 0-1,-1 0 0,1-1 0,0 1 1,-1 0-1,1-1 0,0 1 0,-1 0 1,1-1-1,0 1 0,0-1 0,0 1 1,-1 0-1,1-1 0,0 1 0,0-1 1,0 1-1,0-1 0,0 1 0,0 0 1,-1-1-1,1 1 0,0-1 0,0 1 1,1-1-1,-1 0 0,-1-1 13,1-1-1,0 1 1,0 0-1,0-1 1,0 1-1,1 0 1,-1 0-1,1-1 1,0-3-1,1 4-26,-1 0-1,0 1 1,1-1-1,0 0 1,-1 1-1,1-1 1,0 1-1,-1-1 1,1 1-1,0 0 1,0 0-1,0 0 1,0 0-1,1 0 1,2 0-1,-4 0 5,0 1-1,0 0 1,0 0-1,0-1 1,0 1-1,0 0 1,0 0-1,1 0 1,-1 0-1,0 1 1,0-1-1,0 0 1,0 0-1,0 1 1,0-1 0,0 0-1,0 1 1,0-1-1,0 1 1,-1-1-1,1 1 1,0 0-1,0-1 1,0 1-1,0 0 1,-1-1-1,1 1 1,0 0-1,-1 0 1,1 0-1,-1 0 1,1 0-1,-1 0 1,1 0-1,-1 1 1,1-2-4,-1 1-1,0-1 1,0 0 0,0 1 0,0-1 0,0 1-1,0-1 1,0 0 0,0 1 0,0-1-1,0 0 1,0 1 0,0-1 0,0 1 0,0-1-1,0 0 1,0 1 0,0-1 0,-1 0 0,1 1-1,0-1 1,0 1 0,0-1 0,-1 0-1,1 0 1,0 1 0,0-1 0,-1 0 0,1 1-1,-14 3-75,10-4 84,1 0 0,-1 0 0,1 0 0,-1-1 1,-6-1-1,8 2 4,1-1 1,-1 1 0,1-1-1,-1 0 1,1 0 0,-1 1 0,1-1-1,-1 0 1,1 0 0,0 0-1,0-1 1,-1 1 0,1 0 0,-1-2-1,2 3 3,0-1-1,0 1 1,0-1 0,0 1-1,-1 0 1,1-1-1,0 1 1,0 0 0,0-1-1,0 1 1,0-1-1,0 1 1,0 0-1,0-1 1,1 1 0,-1 0-1,0-1 1,0 1-1,0 0 1,0-1 0,0 1-1,1 0 1,-1-1-1,14-8 163,-13 8-174,0 1 1,1-1-1,-1 1 1,1 0-1,-1 0 1,1-1-1,-1 1 1,1 0-1,-1 0 1,1 0-1,-1 0 1,1 1-1,-1-1 1,1 0-1,-1 1 0,1-1 1,-1 1-1,0-1 1,1 1-1,-1 0 1,0-1-1,1 1 1,-1 0-1,0 0 1,0 0-1,0 0 1,0 0-1,0 0 1,0 0-1,0 1 1,0-1-1,0 0 1,0 0-1,-1 1 1,1-1-1,0 0 0,-1 1 1,1-1-1,-1 1 1,0-1-1,0 1 1,1-1-1,-1 1 1,0-1-1,0 1 1,0-1-1,0 1 1,-1-1-1,1 1 1,0-1-1,-1 1 1,1-1-1,-1 1 1,1-1-1,-1 0 0,0 1 1,1-1-1,-2 2 1,1-2 7,1-1-1,-1 1 1,0 0 0,1-1 0,-1 1-1,0-1 1,1 1 0,-1-1 0,0 0-1,1 1 1,-1-1 0,0 0 0,0 1-1,1-1 1,-1 0 0,0 0 0,0 1 0,0-1-1,0 0 1,1 0 0,-1 0 0,0 0-1,0 0 1,0 0 0,0-1 0,1 1-1,-1 0 1,0 0 0,0-1 0,0 1-1,1 0 1,-1-1 0,0 1 0,1-1-1,-1 1 1,0-1 0,1 1 0,-2-1-1,1 0 4,0 0 0,0 0-1,0 0 1,0 0-1,0 0 1,0 0 0,0 0-1,0 0 1,0-1 0,0 1-1,1 0 1,-1 0-1,0-1 1,1 1 0,-1 0-1,1-1 1,0 1-1,-1-1 1,1 1 0,0-1-1,0 1 1,0-2 0,0 2-1,1 1 1,-1-1 0,1 1 0,-1-1 0,1 0 0,-1 1 0,1-1-1,0 1 1,-1 0 0,1-1 0,0 1 0,-1-1 0,1 1 0,0 0-1,-1 0 1,1-1 0,0 1 0,0 0 0,0 0 0,-1 0 0,1 0-1,0 0 1,0 0 0,-1 0 0,1 0 0,0 0 0,0 0 0,0 0-1,-1 0 1,1 1 0,0-1 0,0 1 0,0-1-9,-1 0-1,1 0 1,-1 0-1,1 0 1,-1 1-1,1-1 1,-1 0 0,1 0-1,-1 1 1,1-1-1,-1 0 1,1 1-1,-1-1 1,0 0 0,1 1-1,-1-1 1,0 1-1,1-1 1,-1 0-1,0 1 1,0-1 0,1 1-1,-1-1 1,0 1-1,0-1 1,0 1-1,0-1 1,0 1 0,1-1-1,-1 1 1,0-1-1,0 1 1,0-1 0,0 1-1,0-1 1,-1 1-1,1-1 1,0 1-1,0-1 1,0 1 0,0-1-1,-1 1 1,1-1-1,0 1 1,0-1-1,-1 1 1,1-1 0,0 1-1,-1-1 1,1 0-1,0 1 1,-1-1-1,1 0 1,-1 1 0,0-1-1,-1 2 9,0-1 0,0 1 1,0-1-1,-1 1 0,1-1 0,-1 0 0,1 0 0,-1 0 0,1 0 0,-1-1 0,-3 1 0,5-1-10,1 1 0,-1-1-1,0 0 1,1 0 0,-1 0-1,0 0 1,0 0 0,1 0-1,-1 0 1,0 0 0,1 0 0,-1-1-1,0 1 1,1 0 0,-1 0-1,0-1 1,1 1 0,-1 0-1,1-1 1,-1 1 0,0 0-1,1-1 1,-1 1 0,1-1-1,-1 1 1,1-1 0,0 1-1,-1-1 1,1 0 0,-1 1-1,1-1 1,0 1 0,-1-1-1,1 0 1,0 1 0,0-1-1,0 0 1,0 1 0,-1-1-1,1 0 1,0 0 0,0 1 0,0-1-1,0 0 1,0 1 0,1-1-1,-1 0 1,0 0 0,1 0-108,-1 0 1,0 0-1,1 0 1,0 0 0,-1 0-1,1 0 1,-1 1-1,1-1 1,0 0-1,0 0 1,-1 1 0,1-1-1,0 1 1,0-1-1,0 0 1,0 1 0,0 0-1,0-1 1,0 1-1,0-1 1,0 1 0,0 0-1,0 0 1,0 0-1,0 0 1,0-1 0,1 2-1,5-3-1744,-4 1-304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2816,'-3'44'5477,"-5"193"-2629,5-99-2806,1 66 49,20 65 1221,-10-125-410,-6-43-568,-3-66-332,6 9 60,-4-35-83,0 1 0,0 0 0,0-1 0,-2 13 0,0-13-104,0-3-26,0 0-1,0 0 1,1 0 0,-1 0 0,1 0 0,1 0-1,0 0 1,-1 0 0,3 7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59 3328,'-2'-6'2297,"-1"-14"-1457,3 19-770,0 1 1,0-1-1,0 0 0,0 1 1,0-1-1,0 0 1,0 1-1,0-1 0,1 0 1,-1 1-1,0-1 1,0 1-1,0-1 0,1 0 1,-1 1-1,0-1 1,1 1-1,-1-1 0,0 1 1,1-1-1,-1 1 1,1-1-1,0 0 0,-1 1-63,1 1-1,-1-1 1,0 0-1,1 0 1,-1 0-1,0 1 1,1-1-1,-1 0 0,0 0 1,1 1-1,-1-1 1,0 0-1,1 1 1,-1-1-1,0 1 1,0-1-1,1 0 0,-1 1 1,0-1-1,0 0 1,0 1-1,0-1 1,0 1-1,0-1 1,0 1-1,1-1 0,-1 1 1,4 16 250,-4-16-124,0 0-101,0 0-1,0 0 1,0-1-1,1 1 1,-1 0-1,0 0 1,0 0-1,-1-1 1,1 1-1,0 0 1,0 0-1,0 0 1,0-1-1,-1 1 1,1 0-1,0 0 1,-1-1-1,1 1 1,-1 0-1,1-1 1,-1 1-1,1 0 1,-1-1-1,1 1 1,-1-1-1,1 1 1,-1-1-1,0 1 1,1-1-1,-1 1 1,0-1-1,0 0 1,1 1-1,-1-1 1,-1 0-1,1 1-21,-1-1-1,1 0 0,-1 1 1,1-1-1,-1 0 0,1 0 1,-1 0-1,1 0 0,-1 0 1,1-1-1,-1 1 1,1 0-1,-1-1 0,1 1 1,-1-1-1,1 0 0,-1 1 1,-1-2-1,3 1 22,-1 0-1,1 1 1,0-1 0,0 0-1,-1 1 1,1-1-1,0 0 1,0 0 0,0 1-1,0-1 1,0 0 0,0 0-1,0 1 1,0-1 0,0 0-1,0 1 1,1-1-1,-1 0 1,0 0 0,0 1-1,1-1 1,-1 0 0,0 1-1,1-1 1,-1 0 0,1 1-1,-1-1 1,0 1-1,1-1 1,0 1 0,-1-1-1,1 1 1,0-1 0,21-18 116,-22 19-144,1-1 1,-1 1-1,0 0 0,0 0 0,0 0 0,1 0 0,-1 0 0,0 0 0,0 0 1,1 0-1,-1 0 0,0 0 0,0 0 0,1 0 0,-1 0 0,0 0 0,0 0 1,0 0-1,1 0 0,-1 0 0,0 0 0,0 0 0,1 0 0,-1 1 0,0-1 1,0 0-1,0 0 0,1 0 0,-1 0 0,0 0 0,0 1 0,0-1 0,0 0 1,1 0-1,-1 0 0,0 1 0,3 11 38,-5 12-22,2-23 2,0 0 1,0 0-1,0-1 0,0 1 0,0 0 0,0-1 0,-1 1 0,1 0 0,0-1 1,-1 1-1,1 0 0,0-1 0,-1 1 0,1-1 0,-1 1 0,1-1 0,-1 1 1,1-1-1,-1 1 0,1-1 0,-1 1 0,0-1 0,1 1 0,-1-1 0,0 0 1,1 0-1,-1 1 0,0-1 0,1 0 0,-1 0 0,0 0 0,1 0 0,-1 0 1,0 0-1,-1 0 0,0 0 1,1-1-1,-1 1 1,1-1 0,0 0 0,-1 0-1,1 0 1,0 0 0,-1 0 0,1 0 0,0 0-1,0 0 1,0 0 0,0-1 0,-2-2-1,2 3-12,0 0-1,1-1 0,-1 1 1,0 0-1,1-1 1,-1 1-1,1-1 0,-1 1 1,1-1-1,0 1 0,-1-1 1,1 1-1,0-1 0,0 1 1,0-4-1,1 4-2,-1 1-1,1-1 1,-1 0-1,0 0 1,1 1-1,0-1 1,-1 0-1,1 1 1,-1-1-1,1 0 1,0 1-1,-1-1 1,1 1-1,0-1 1,-1 1-1,1 0 1,0-1-1,0 1 1,0 0-1,-1-1 1,1 1-1,0 0 1,0 0-1,0 0 1,0 0-1,0 0 1,-1 0-1,1 0 1,0 0-1,0 0 1,0 0-1,1 1 1,0-1-16,-1 1 0,1-1-1,-1 1 1,1-1 0,-1 1 0,1 0 0,-1 0 0,0 0 0,1 0-1,-1 0 1,0 0 0,0 0 0,0 0 0,1 0 0,-1 1 0,-1-1-1,1 0 1,0 1 0,0-1 0,0 1 0,-1-1 0,1 1-1,-1-1 1,1 3 0,0-3 12,-1-1 0,0 1 0,0 0-1,0 0 1,1 0 0,-1-1 0,0 1 0,0 0-1,0 0 1,0 0 0,0 0 0,-1-1 0,1 1-1,0 0 1,0 0 0,0 0 0,-1-1 0,1 1-1,0 0 1,-1 0 0,1-1 0,-1 1 0,1 0 0,-1-1-1,1 1 1,-1 0 0,1-1 0,-1 1 0,0-1-1,1 1 1,-1-1 0,0 1 0,0-1 0,1 0-1,-1 1 1,0-1 0,0 0 0,1 0 0,-1 1-1,0-1 1,0 0 0,0 0 0,1 0 0,-1 0-1,0 0 1,0 0 0,0 0 0,-1-1 0,1 2 13,0-1 0,0 0 0,0-1 0,-1 1 0,1 0-1,0 0 1,0 0 0,0-1 0,0 1 0,0 0 0,0-1 0,0 1 0,0-1 0,0 1 0,0-1 0,0 0 0,1 1 0,-1-1 0,0 0 0,0 0 0,1 1 0,-1-1 0,0 0 0,1 0 0,-1 0 0,1 0 0,-1 0 0,1 0 0,-1 0 0,1 0 0,0 0 0,-1 0 0,1 0 0,0-2 0,0 1 11,0 0 0,0 0 0,1 1 0,-1-1 0,0 0 1,1 1-1,0-1 0,-1 0 0,1 1 0,0-1 0,0 1 0,0-1 0,0 1 0,0-1 0,0 1 1,0 0-1,1-1 0,-1 1 0,0 0 0,1 0 0,2-2 0,-3 3-28,0 0 0,-1-1-1,1 1 1,0 0 0,0 0 0,0 0-1,0 0 1,-1 0 0,1 0-1,0 0 1,0 0 0,0 0 0,0 0-1,0 0 1,-1 0 0,1 1-1,0-1 1,0 0 0,0 0 0,-1 1-1,1-1 1,0 1 0,0-1-1,-1 1 1,1-1 0,0 1 0,-1-1-1,1 1 1,0 0 0,-1-1-1,1 1 1,-1 0 0,0 0 0,1-1-1,-1 1 1,1 0 0,-1 0-1,0 0 1,0-1 0,1 1 0,-1 2-1,1-2-3,-1 0 1,0 0-1,1 1 0,-1-1 0,0 0 0,1 1 0,-1-1 0,0 0 0,0 1 1,0-1-1,0 0 0,-1 1 0,1-1 0,0 0 0,0 1 0,-1-1 1,1 0-1,-1 1 0,1-1 0,-1 0 0,0 0 0,1 0 0,-1 0 0,0 0 1,0 0-1,0 0 0,0 0 0,0 0 0,-1 1 0,1-1 9,0-1 0,1 1-1,-1-1 1,0 0 0,0 1 0,0-1-1,0 0 1,0 0 0,1 0-1,-1 0 1,0 0 0,0 0 0,0 0-1,0 0 1,0 0 0,0 0-1,0 0 1,0 0 0,1-1-1,-1 1 1,0 0 0,0-1 0,0 1-1,0 0 1,1-1 0,-1 1-1,0-1 1,0 0 0,1 1 0,-1-1-1,1 1 1,-1-1 0,0 0-1,1 0 1,-1 1 0,1-1 0,-1 0-1,1 0 1,0 0 0,-1 1-1,1-3 1,-1 2 10,1-1 1,-1 1-1,1-1 1,-1 1-1,1-1 0,0 1 1,0-1-1,0 1 0,0-1 1,0 0-1,0 1 0,0-1 1,1 1-1,-1-1 1,0 1-1,1-1 0,0 1 1,-1-1-1,1 1 0,0 0 1,-1-1-1,1 1 1,0 0-1,2-3 0,-2 4-15,-1-1-1,1 0 1,-1 1 0,1-1-1,0 1 1,0-1-1,-1 1 1,1-1-1,0 1 1,0-1 0,0 1-1,-1 0 1,1-1-1,0 1 1,0 0 0,0 0-1,0 0 1,0 0-1,0 0 1,0 0-1,-1 0 1,1 0 0,0 0-1,0 0 1,0 0-1,0 0 1,0 1 0,0-1-1,-1 0 1,1 1-1,0-1 1,0 1-1,0-1 1,-1 1 0,1-1-1,0 1 1,-1-1-1,1 1 1,0 0 0,-1-1-1,1 1 1,0 1-1,0-1-3,0 1 0,0 0 0,0 0 0,-1-1 0,1 1 0,0 0 0,-1 0 0,0 0 0,1 0 0,-1 0 0,0 0 0,0 0 0,0 0 0,0 0 0,0 0 0,0 0 0,-1 0 0,0 3 0,0-4 9,1 0-1,0-1 1,0 1 0,-1 0 0,1-1 0,0 1 0,-1-1 0,1 1 0,-1 0 0,1-1 0,-1 1 0,1-1 0,-1 1 0,1-1-1,-1 0 1,1 1 0,-1-1 0,0 0 0,1 1 0,-1-1 0,0 0 0,1 1 0,-1-1 0,0 0 0,1 0 0,-1 0 0,0 0-1,1 0 1,-1 0 0,0 0 0,1 0 0,-1 0 0,0 0 0,1 0 0,-1 0 0,0-1 0,0 1 0,1 0 0,-1 0-1,1-1 1,-1 1 0,0 0 0,1-1 0,-1 1 0,1-1 0,-1 1 0,1-1 0,-1 1 0,1-1 0,-1 0 0,-1-1 24,0 1 0,1-1 1,-1 1-1,1-1 0,0 0 1,-1 1-1,1-1 0,0 0 0,0 0 1,0 0-1,0 0 0,1 0 1,-1 0-1,0 0 0,1-1 1,-1-2-1,1 4-23,0 0 0,0 0 1,0 0-1,1 0 0,-1 0 1,0 0-1,0 0 0,1 0 0,-1 0 1,0 0-1,1 1 0,-1-1 0,1 0 1,-1 0-1,1 0 0,0 0 0,-1 1 1,1-1-1,0 0 0,-1 1 1,1-1-1,0 0 0,0 1 0,0-1 1,0 1-1,-1-1 0,1 1 0,0 0 1,0-1-1,0 1 0,0 0 0,0-1 1,0 1-1,0 0 0,0 0 1,0 0-1,0 0 0,0 0 0,0 0 1,0 0-1,0 1 0,2-1 0,-2 1-13,1-1-1,-1 1 0,0-1 0,1 1 0,-1 0 0,0-1 0,1 1 1,-1 0-1,0 0 0,0 0 0,0 0 0,0 0 0,0 0 1,0 0-1,0 1 0,0-1 0,0 0 0,-1 0 0,1 1 0,0-1 1,-1 0-1,1 1 0,-1-1 0,0 1 0,1-1 0,-1 1 0,0-1 1,0 1-1,0 1 0,-1 1-11,1-1 0,-1 1 0,-1-1 1,1 1-1,0-1 0,-1 1 0,-3 3 0,5-5 31,-1-1 0,1 0-1,-1 0 1,0 0 0,1 0-1,-1 0 1,0 0 0,0 0-1,0-1 1,0 1 0,0 0 0,0 0-1,0-1 1,0 1 0,0 0-1,0-1 1,0 1 0,0-1-1,0 1 1,0-1 0,-1 0-1,1 0 1,0 1 0,0-1 0,-3 0-1,3-1 25,0 0-1,0 0 0,0 0 1,0 0-1,0 0 1,0 0-1,0 0 0,0-1 1,0 1-1,0 0 1,0 0-1,1-1 0,-1 1 1,1-1-1,-1 1 1,1 0-1,0-1 0,-1 1 1,1-1-1,0 1 0,0-1 1,0 1-1,0-1 1,0 1-1,1-3 0,-2 2-28,1 0-1,0 1 0,0-1 1,1 0-1,-1 1 0,0-1 0,1 0 1,-1 1-1,1-1 0,-1 1 0,1-1 1,-1 1-1,1-1 0,0 1 0,0-1 1,0 1-1,0 0 0,0-1 1,0 1-1,0 0 0,1 0 0,-1 0 1,2-1-1,-2 2-37,1 0 0,-1 0 0,1 1 1,-1-1-1,1 0 0,-1 1 0,1-1 0,-1 1 0,1 0 1,-1 0-1,1-1 0,-1 1 0,0 0 0,0 0 0,1 0 1,-1 0-1,0 0 0,0 1 0,1 0 0,-1-1 30,-1-1 1,1 1-1,-1-1 0,1 1 1,0-1-1,-1 1 0,1-1 0,-1 1 1,1 0-1,-1 0 0,0-1 1,1 1-1,-1 0 0,0-1 0,1 1 1,-1 0-1,0 0 0,0 0 1,0-1-1,0 1 0,0 0 0,1 0 1,-2 0-1,1 0 0,0-1 0,0 1 1,0 0-1,0 0 0,0 0 1,-1-1-1,1 1 0,0 0 0,-1 0 1,1-1-1,0 1 0,-2 0 1,1 0-8,-1 0 1,0-1-1,1 0 0,-1 1 1,0-1-1,1 0 1,-1 0-1,0 0 1,0 0-1,1 0 1,-1 0-1,0 0 1,0-1-1,1 1 1,-1-1-1,0 1 1,-1-2-1,-1 1 35,1 0 1,0-1-1,0 1 1,0-1-1,0 0 1,0 0-1,-5-4 1,8 5-17,-1 0 1,0 0 0,1 0 0,-1 0-1,1 0 1,0 0 0,-1-1 0,1 1-1,0 0 1,-1 0 0,1 0 0,0 0-1,0-1 1,0 1 0,0 0 0,0 0-1,1 0 1,-1 0 0,0-1 0,0 1-1,1 0 1,-1 0 0,1 0 0,-1 0-1,1 0 1,-1 0 0,1 0 0,0 0-1,-1 0 1,1 0 0,0 0 0,0 0-1,0 1 1,0-1 0,2-1 0,-3 1-17,1 0 1,0 1-1,-1-1 1,1 1-1,0-1 1,0 1-1,-1-1 1,1 1-1,0-1 1,0 1-1,0 0 1,0-1-1,0 1 1,0 0-1,0 0 1,0 0-1,0 0 1,0-1-1,-1 1 1,1 1-1,0-1 1,0 0-1,0 0 1,0 0-1,0 0 1,0 1-1,0-1 1,0 0-1,0 1 1,0-1-1,-1 1 1,1-1-1,0 1 1,0-1-1,-1 1 1,1 0-1,0-1 1,-1 1-1,1 0 1,0-1-1,-1 1 1,1 0-1,-1 0 1,1 1-1,0 1-17,0 1 0,0 0 0,0 0 0,0 0 0,-1 0 0,0 0 0,0-1 0,0 9 0,0-11 22,0 0 0,0-1 0,0 1 0,0 0 0,0 0 0,-1-1 0,1 1 0,0 0 0,0 0 0,-1-1-1,1 1 1,0 0 0,-1 0 0,1-1 0,0 1 0,-1-1 0,1 1 0,-1 0 0,1-1 0,-1 1 0,1-1 0,-1 1 0,0-1 0,1 1 0,-1-1 0,0 1 0,1-1 0,-1 0 0,0 0 0,0 1 0,1-1 0,-1 0 0,0 0 0,0 0 0,1 1 0,-1-1 0,0 0 0,0 0 0,0 0 0,1-1 0,-1 1 0,0 0 0,0 0-1,1 0 1,-1 0 0,0-1 0,0 1 0,1 0 0,-1-1 0,-1 0 0,1 1 8,0-1 0,0 0-1,0 1 1,0-1 0,0 0 0,0 0-1,0 1 1,0-1 0,0 0 0,1 0-1,-1 0 1,0 0 0,0 0 0,1 0-1,-1 0 1,1 0 0,-1-1 0,1 1-1,-1 0 1,1 0 0,0 0 0,0 0-1,-1-1 1,1 1 0,0 0 0,0 0-1,0-1 1,0 1 0,1 0 0,-1 0-1,0 0 1,0-1 0,1 1 0,-1 0-1,1 0 1,-1 0 0,1 0 0,-1 0-1,1 0 1,0 0 0,-1 0 0,1 0-1,0 0 1,0 0 0,0 0 0,0 0-1,0 1 1,0-1 0,0 0 0,0 1-1,0-1 1,0 0 0,0 1 0,0 0-1,0-1 1,1 1 0,-1 0 0,0-1-1,0 1 1,1 0 0,-1 0 0,0 0-1,2 0 1,-2 0-20,0 1-1,0-1 1,1 1-1,-1-1 1,0 1 0,0-1-1,0 1 1,1-1-1,-1 1 1,0 0-1,0 0 1,0 0-1,0-1 1,0 1 0,-1 0-1,1 0 1,0 0-1,0 0 1,-1 1-1,1-1 1,0 0 0,-1 0-1,1 0 1,-1 0-1,0 1 1,1-1-1,-1 0 1,0 1-1,0-1 1,0 0 0,0 0-1,0 1 1,0-1-1,0 0 1,0 1-1,0-1 1,-1 0-1,1 0 1,0 1 0,-1-1-1,1 0 1,-1 0-1,1 0 1,-1 0-1,0 1 1,0-1-1,1 0 1,-1 0 0,0 0-1,0-1 1,0 1-1,0 0 1,0 0-1,0 0 1,0-1 0,0 1-1,-1 0 1,1-1-1,0 1 1,0-1-1,-1 0 1,1 1-1,0-1 1,-2 0 0,2 1 24,0-1 1,0 0-1,1 0 1,-1 1-1,0-1 1,0 0-1,0 0 1,0 0-1,0 0 1,0 0-1,0 0 1,0 0-1,0-1 1,0 1-1,0 0 1,0 0 0,0-1-1,0 1 1,0-1-1,1 1 1,-1-1-1,0 1 1,0-1-1,0 1 1,1-1-1,-1 0 1,0 1-1,1-1 1,-1 0-1,1 0 1,-1 1-1,0-1 1,1 0-1,0 0 1,-1 0-1,1 0 1,-1-1 0,1 0-25,0 1-1,0-1 1,0 0 0,1 0 0,-1 0 0,0 0 0,1 1 0,0-1 0,-1 0 0,1 0 0,0 1 0,0-1 0,0 0 0,0 1 0,0-1 0,0 1 0,0-1 0,2-1 0,-2 2-51,-1 0-1,1 1 1,0-1-1,-1 0 1,1 1 0,0-1-1,0 1 1,-1-1-1,1 1 1,0-1 0,0 1-1,0-1 1,0 1-1,0 0 1,-1-1 0,1 1-1,0 0 1,0 0 0,0 0-1,0 0 1,2 0-1,-3 0 34,1 0 0,0 1-1,-1-1 1,1 0-1,-1 1 1,1-1 0,-1 1-1,1-1 1,-1 1-1,1-1 1,-1 1 0,1-1-1,-1 1 1,0 0-1,1-1 1,-1 1 0,0 0-1,0-1 1,1 1-1,-1 0 1,0-1 0,0 2-1,1 0 55,-1 0 0,0 1 0,0-1-1,0 0 1,0 1 0,0-1 0,0 0-1,-1 0 1,1 1 0,-1-1 0,1 0-1,-1 0 1,0 0 0,0 1 0,0-1-1,0 0 1,-2 2 0,2-3-2,0 0 0,0 0 0,0-1 0,0 1 0,0 0 1,0-1-1,0 1 0,-1-1 0,1 1 0,0-1 0,0 0 0,-1 1 0,1-1 0,0 0 0,0 0 1,-1 0-1,1 0 0,0 0 0,0 0 0,-1 0 0,1 0 0,0 0 0,0-1 0,-1 1 1,1-1-1,0 1 0,0-1 0,0 1 0,0-1 0,-1 1 0,1-1 0,0 0 0,0 0 0,1 0 1,-1 0-1,0 1 0,0-1 0,0 0 0,0-1 0,1 1 0,-1 0 0,0 0 0,1 0 0,-1 0 1,1 0-1,0-1 0,-1 1 0,1 0 0,0 0 0,0-1 0,-1 1 0,1 0 0,0 0 0,0-1 1,1 1-1,-1 0 0,0 0 0,0-1 0,1 1 0,-1 0 0,0 0 0,1-1 0,-1 1 0,2-1 1,-1 0-16,-1 1 0,1-1 0,0 1 0,0 0 0,0-1 0,1 1 0,-1 0 0,0 0 0,0 0 0,1 0 0,-1 0 0,1 0 0,-1 0 0,0 1 0,1-1 0,0 0 0,-1 1 0,1-1 0,-1 1 0,1 0 0,0-1 0,-1 1 0,1 0 0,0 0 0,-1 0 0,1 0 0,0 0 0,-1 0 0,4 1 0,-4 0-17,1 0 0,-1 0 1,0 0-1,1 0 0,-1 0 1,0 0-1,0 0 0,0 0 0,0 1 1,0-1-1,0 0 0,0 1 1,0-1-1,-1 0 0,1 1 1,0-1-1,-1 1 0,1-1 1,-1 1-1,1 0 0,-1-1 1,0 1-1,0-1 0,0 1 0,0 0 1,0-1-1,0 1 0,0-1 1,-1 1-1,1-1 0,-1 3 1,1-3 5,0 0 1,-1 1-1,1-1 0,0 0 1,-1 0-1,1 0 1,-1 0-1,0 1 1,1-1-1,-1 0 1,0 0-1,0 0 1,1 0-1,-1 0 1,0-1-1,0 1 0,0 0 1,0 0-1,0-1 1,0 1-1,-2 0 1,2 0 11,0-1 0,1 0 1,-1 0-1,0 0 0,1 0 0,-1-1 1,0 1-1,0 0 0,1 0 0,-1 0 1,0-1-1,1 1 0,-1 0 1,0 0-1,1-1 0,-1 1 0,1-1 1,-1 1-1,0-1 0,1 1 0,-1-1 1,1 1-1,-1-1 0,1 1 0,0-1 1,-1 1-1,1-1 0,0 0 1,-1 1-1,1-1 0,0 0 0,0 1 1,-1-1-1,1 0 0,0 1 0,0-1 1,0 0-1,0-1 0,0 0-1,0 0-1,0 0 0,1 0 1,-1-1-1,1 1 1,-1 0-1,1 0 0,0 0 1,-1 0-1,1 1 1,0-1-1,0 0 0,1 0 1,-1 0-1,0 1 0,1-1 1,-1 1-1,1-1 1,2-1-1,-3 2-3,-1 0 0,1 0-1,0 0 1,0 0 0,0 1 0,0-1 0,0 0 0,0 1-1,0-1 1,0 0 0,0 1 0,0 0 0,0-1 0,0 1-1,0 0 1,0-1 0,1 1 0,-1 0 0,0 0-1,0 0 1,0 0 0,0 0 0,1 0 0,-1 0 0,0 0-1,0 1 1,0-1 0,0 0 0,0 1 0,1-1-1,-1 1 1,0-1 0,0 1 0,0 0 0,1 1 0,-1-1-14,-1 0 0,1 0 0,-1 0 0,1 0 0,-1 0 0,0 0 0,1 0 0,-1 1 1,0-1-1,0 0 0,0 0 0,0 0 0,0 0 0,0 1 0,0-1 0,0 0 0,-1 0 1,1 0-1,0 0 0,-1 0 0,1 0 0,-1 0 0,1 0 0,-1 0 0,0 0 0,1 0 0,-1 0 1,0 0-1,1 0 0,-3 1 0,1 0 25,0 1 1,0-1 0,0 0-1,-1 0 1,1 0-1,-1 0 1,0 0 0,0 0-1,1-1 1,-4 2-1,5-3 4,0 0 0,0 0 0,0 1 0,0-1 0,1 0 0,-1 0 0,0 0 0,0 0 0,0 0 0,0 0 0,1-1 0,-1 1 0,0 0 0,0 0 0,0-1 0,0 1-1,1 0 1,-1-1 0,0 1 0,0 0 0,1-1 0,-1 0 0,0 1 0,1-1 0,-1 1 0,1-1 0,-1 0 0,1 1 0,-1-1 0,1 0 0,-1 1 0,0-2 0,-4-13-1433,4 0-6012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0 1664,'6'27'4665,"-8"17"-4033,1-14-212,-5 93-61,3-67 151,-4 137 66,6-131-264,-4 40 640,2-56-946,5 77-1,3 28 640,-6-77-568,4 105 550,-2-123-395,-2-38 185,4 31 1,0 11-1115,-3-57 455,6 14-7795,-6-15 6032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51 3456,'0'-1'1515,"-1"-1"-1260,1 0 1,-1 0-1,1 0 0,0 0 0,0 0 1,0 1-1,0-1 0,0 0 0,0 0 1,0 0-1,1 0 0,-1 0 0,1 0 0,0-2 1,0 4-232,-1 0 0,0-1 0,1 1 0,-1 0 0,0 0 0,1 0 0,-1 0 0,0-1 0,1 1 0,-1 0 0,0 0 0,1 0 0,-1 0 0,0 0 0,1 0 0,-1 0 0,1 0 0,-1 0 0,0 0 0,1 0 0,-1 0 0,0 0 0,1 0 0,-1 0 0,0 0 0,1 1 0,-1-1 0,0 0 0,1 0 0,-1 0 0,0 1 0,1-1 0,-1 0 0,3 15 128,-3-12-108,0 1 0,-1-1-1,0 0 1,1 1-1,-1-1 1,0 0-1,-2 5 1,2-8-37,1 1 1,0-1-1,0 1 0,-1 0 0,1-1 1,0 1-1,-1-1 0,1 1 0,0-1 1,-1 1-1,1-1 0,-1 1 0,1-1 0,-1 0 1,1 1-1,-1-1 0,1 0 0,-1 1 1,1-1-1,-1 0 0,0 0 0,1 1 1,-1-1-1,0 0 0,1 0 0,-1 0 1,1 0-1,-1 0 0,0 0 0,0 0 26,1-1 0,-1 1 0,1-1 0,-1 1-1,1-1 1,-1 1 0,1-1 0,0 0 0,-1 1-1,1-1 1,0 1 0,0-1 0,0 0 0,-1 1-1,1-1 1,0 0 0,0 1 0,0-1 0,0 0-1,0 0 1,0-1 31,0 1 1,0 0-1,0 0 0,1-1 1,-1 1-1,0 0 0,0 0 0,1 0 1,-1 0-1,1 0 0,-1-1 0,1 1 1,0-1-1,0 2-41,-1-1 1,0 1 0,1 0-1,-1-1 1,1 1 0,-1 0-1,1 0 1,-1-1-1,0 1 1,1 0 0,-1 0-1,1 0 1,-1 0-1,1-1 1,-1 1 0,1 0-1,-1 0 1,1 0 0,-1 0-1,1 0 1,-1 0-1,1 0 1,-1 0 0,1 1-1,-1-1 1,1 0-1,-1 0 1,0 0 0,1 0-1,-1 1 1,1-1-1,-1 0 1,1 0 0,-1 1-1,1 0 1,-1-1-23,1 0-1,-1 1 1,0-1 0,1 1-1,-1-1 1,0 1 0,0-1 0,1 1-1,-1-1 1,0 1 0,0-1-1,0 1 1,0-1 0,1 1-1,-1-1 1,0 1 0,0 0-1,0-1 1,0 1 0,0-1 0,-1 1-1,1-1 1,0 1 0,0-1-1,0 1 1,0-1 0,-1 1-1,1-1 1,0 1 0,0-1-1,-1 1 1,1-1 0,0 1 0,-1-1-1,1 1 1,0-1 0,-1 0-1,1 1 1,-1-1 0,1 0-1,-1 1 1,1-1 0,-1 0 0,1 0-1,-1 1 1,1-1 0,-2 0-1,2 0 4,-1 1-1,1-1 0,0 0 1,-1 0-1,1 1 0,-1-1 1,1 0-1,-1 0 1,0 0-1,1 0 0,-1 0 1,1 0-1,-1 0 0,1 0 1,-1 0-1,1 0 0,-1 0 1,1 0-1,-1 0 1,1 0-1,-2-1 0,2 1 34,0-1 0,-1 1 0,1-1 0,0 1 0,-1-1 0,1 1 0,0-1-1,0 1 1,-1-1 0,1 1 0,0-1 0,0 0 0,0 1 0,0-1 0,0 1 0,0-1 0,0 0-1,0 1 1,0-1 0,0 1 0,0-1 0,0 0 0,0 1 0,1-1 0,-1 0 0,1-1-25,-1-1-5,0 1 0,1 0 0,0-1 0,-1 1 0,1 0 1,0-1-1,0 1 0,0 0 0,0 0 0,1 0 0,-1 0 0,1 0 0,2-3 1,-4 7-19,1 0 0,-1 0 1,1 0-1,-1-1 0,0 1 1,0 0-1,0 0 0,0 0 1,0 0-1,0 0 0,-1 2 1,1-2-9,-1 0 1,1 0-1,-1 0 1,0 0-1,0 0 0,0 0 1,0 0-1,0 0 1,0 0-1,-1 0 1,1-1-1,-4 4 1,5-5 15,0 1 1,-1-1 0,1 0-1,-1 1 1,1-1-1,-1 0 1,1 0-1,-1 1 1,1-1-1,-1 0 1,1 0 0,-1 0-1,1 0 1,-1 0-1,1 0 1,-1 0-1,1 0 1,-1 0 0,0 0-1,1 0 1,-2 0-1,2-1 23,-1 1 1,0-1-1,0 1 0,1-1 0,-1 1 0,0-1 1,1 0-1,-1 1 0,0-1 0,1 0 0,-1 0 1,1 0-1,-1 1 0,1-1 0,-1 0 0,1 0 1,0-1-1,-1 1-2,1 0 0,0 0 1,0 0-1,-1 0 0,1 0 0,0 0 1,0 0-1,0 0 0,1 0 0,-1 0 0,0 0 1,0 0-1,0 0 0,1-1 0,-1 2 1,1-1-1,-1 0 0,1 0 0,-1 0 1,1 0-1,-1 0 0,1 0 0,0 0 0,-1 1 1,1-1-1,0 0 0,0 0 0,0 1 1,0-1-1,-1 1 0,1-1 0,0 1 1,0-1-1,0 1 0,0 0 0,2-1 0,-3 1-8,1-1-1,-1 1 1,1 0-1,0 0 0,-1 0 1,1 0-1,0 0 1,-1 0-1,1 0 0,0 0 1,-1 0-1,1 0 0,0 0 1,-1 1-1,1-1 1,-1 0-1,1 0 0,0 1 1,-1-1-1,1 0 0,-1 1 1,1-1-1,0 1 1,0 0-18,-1 0-1,1 0 1,-1 0 0,0 0 0,1 0 0,-1 0 0,0 0 0,0 0 0,1 0 0,-1 0 0,0 0 0,0 0 0,0 0 0,0 0 0,0 0 0,-1 0 0,1 0 0,0 0 0,0 0 0,-1 2 0,1-2 7,-1-1 0,1 1 0,0 0 0,0 0 0,-1-1 0,1 1 0,-1 0 0,1-1 0,0 1 0,-1 0 0,1-1 0,-1 1 0,1-1 0,-1 1 0,0-1 0,1 1 0,-1-1 0,1 1 0,-1-1 1,0 0-1,1 1 0,-1-1 0,0 0 0,0 1 0,1-1 0,-1 0 0,0 0 0,0 0 0,1 0 0,-1 0 0,-1 0 0,1 0 16,1 0-1,-1 0 0,0-1 1,1 1-1,-1 0 1,1 0-1,-1-1 1,1 1-1,-1 0 1,1-1-1,-1 1 1,1-1-1,-1 1 0,1-1 1,-1 1-1,1-1 1,0 1-1,-1-1 1,1 1-1,0-1 1,-1 0-1,1 1 1,0-1-1,0 1 1,0-1-1,0 0 0,-1 1 1,1-1-1,0 0 1,0 1-1,0-1 1,0 1-1,0-1 1,1 0-1,-1 1 1,0-1-1,0 0 0,0 0 1,8-22 87,-8 22-98,0 0 0,1 0-1,-1 0 1,1 0 0,-1 0 0,1 1 0,-1-1 0,1 0-1,-1 0 1,1 0 0,0 1 0,-1-1 0,1 0 0,0 1 0,0-1-1,-1 1 1,1-1 0,0 0 0,0 1 0,0 0 0,2-1 0,-3 1-20,1 0 0,0 1 0,-1-1 1,1 0-1,-1 1 0,1-1 0,0 1 1,-1-1-1,1 1 0,-1-1 0,1 1 1,-1 0-1,1-1 0,-1 1 0,0 0 1,1-1-1,-1 1 0,0 0 0,1-1 1,-1 1-1,0 0 0,0 0 0,0-1 1,0 1-1,1 0 0,-1 0 0,-1 1 1,2 22-179,-1-24 187,-1 1 1,1-1-1,0 1 0,0-1 0,0 1 1,0-1-1,0 1 0,-1-1 1,1 1-1,0-1 0,-1 1 1,1-1-1,0 1 0,-1-1 1,1 0-1,0 1 0,-1-1 1,1 0-1,-1 1 0,1-1 1,0 0-1,-1 1 0,1-1 1,-1 0-1,1 0 0,-1 0 0,1 1 1,-1-1-1,1 0 0,-1 0 1,0 0-1,1 0 0,-1 0 1,-1 0 4,1 0 0,-1-1-1,1 1 1,-1 0 0,1-1 0,-1 0 0,1 1 0,0-1 0,0 0 0,-1 1 0,1-1 0,-2-2 0,2 2 4,-1 0 0,1 0 0,0-1 0,0 1 0,0 0 0,0-1 0,0 1 0,0-1 0,0 1 0,0-1 0,0-2 0,1 3-5,-1 0 1,1 1-1,0-1 0,0 0 1,0 1-1,0-1 0,0 0 1,0 0-1,0 1 0,0-1 1,1 0-1,-1 0 0,0 1 1,0-1-1,0 0 1,1 1-1,-1-1 0,0 0 1,1 1-1,-1-1 0,1 1 1,-1-1-1,1 1 0,-1-1 1,1 0-1,-1 1 1,2-1-1,-1 0 2,0 0 1,0 1 0,0-1-1,0 0 1,0 1-1,0-1 1,0 1-1,0-1 1,0 1-1,1 0 1,-1-1-1,0 1 1,0 0-1,0 0 1,1 0 0,-1 0-1,0 0 1,0 0-1,1 0 1,-1 0-1,0 1 1,0-1-1,0 0 1,0 1-1,1-1 1,-1 1 0,0-1-1,0 1 1,0 0-1,0-1 1,1 2-1,-1-1-1,0 1 0,0-1-1,0 0 1,0 1 0,0-1 0,0 1-1,0-1 1,-1 1 0,1-1-1,-1 1 1,1 0 0,-1-1 0,0 1-1,1 0 1,-1-1 0,0 1 0,0 0-1,0-1 1,0 1 0,0 0-1,-1-1 1,1 1 0,-1 2 0,1-3 6,-1-1 1,1 1 0,0 0-1,0 0 1,-1 0 0,1 0-1,0-1 1,-1 1 0,1 0-1,-1 0 1,1-1 0,-1 1-1,1 0 1,-1-1 0,0 1 0,1-1-1,-1 1 1,0-1 0,1 1-1,-1-1 1,0 1 0,0-1-1,1 0 1,-1 1 0,0-1-1,0 0 1,0 1 0,0-1-1,1 0 1,-1 0 0,0 0-1,0 0 1,0 0 0,0 0-1,0 0 1,1 0 0,-1 0 0,-2-1-1,2 0 1,1 1 1,-1-1-1,0 1 0,1-1 0,-1 1 0,0-1 0,1 1 1,-1-1-1,1 0 0,-1 0 0,1 1 0,-1-1 0,1 0 1,-1 0-1,1 1 0,0-1 0,-1 0 0,1 0 0,0 0 1,0 0-1,-1 0 0,1 1 0,0-1 0,0 0 0,0 0 1,0 0-1,0 0 0,1 0 0,-1 0 0,0 1 0,0-1 1,1 0-1,-1 0 0,0 0 0,1 0 0,-1 1 0,0-1 1,1 0-1,0 0 0,0-1-1,0 1 0,0 0 0,0-1 1,0 1-1,0 0 0,0 0 0,0 0 0,1 0 1,-1 0-1,0 0 0,0 0 0,1 0 0,2 0 0,-4 1-5,1-1 0,-1 1 0,1 0 0,-1 0 0,1 0-1,-1 0 1,1 0 0,-1 0 0,1 0 0,-1 0-1,1 1 1,-1-1 0,1 0 0,-1 0 0,1 0 0,-1 0-1,1 1 1,-1-1 0,1 0 0,-1 1 0,1-1-1,-1 0 1,0 1 0,1-1 0,-1 0 0,0 1 0,1-1-1,-1 1 1,0-1 0,1 0 0,-1 1 0,0-1-1,0 1 1,1-1 0,-1 1 0,0-1 0,0 1 0,0-1-1,0 1 1,0-1 0,0 1 0,0 0 0,0-1-1,0 2 1,0-1-3,0 0 0,0 0-1,-1 0 1,1 1 0,0-1 0,-1 0-1,1 0 1,-1 0 0,1 0 0,-1 0-1,0 1 1,1-1 0,-1 0-1,0-1 1,0 1 0,0 0 0,1 0-1,-1 0 1,0 0 0,0-1 0,0 1-1,0 0 1,-1-1 0,1 1 0,0-1-1,0 1 1,0-1 0,0 0-1,-1 1 1,1-1 0,0 0 0,0 0-1,0 0 1,-1 0 0,1 0 0,0 0-1,0 0 1,-1 0 0,1 0 0,0-1-1,0 1 1,0-1 0,-1 1-1,1-1 1,0 1 0,0-1 0,0 1-1,0-1 1,-1-1 0,1 1 14,1 0 1,0 0 0,0 0-1,0 0 1,0-1-1,0 1 1,0 0-1,0 0 1,0 0-1,0 0 1,1 0 0,-1 0-1,0 0 1,1 0-1,-1 0 1,1 0-1,-1 0 1,1 0-1,-1 0 1,1 0 0,0 0-1,-1 0 1,1 0-1,2-1 1,-2 0-6,0 1-1,1-1 1,-1 1 0,0 0 0,1-1-1,0 1 1,-1 0 0,1 0 0,0 0-1,-1 0 1,1 0 0,0 0 0,3 0 0,-4 1-10,-1 0 1,1 0 0,0 0 0,0 0 0,0 0 0,-1 1 0,1-1 0,0 0 0,0 1 0,0-1 0,-1 0 0,1 1 0,0-1 0,-1 1 0,1-1 0,0 1-1,-1-1 1,1 1 0,-1-1 0,1 1 0,-1 0 0,1-1 0,-1 1 0,1 0 0,-1 0 0,1-1 0,-1 1 0,0 0 0,0 0 0,1-1 0,-1 1-1,0 0 1,0 0 0,0 0 0,0 0 0,0-1 0,0 1 0,0 0 0,0 0 0,0 0 0,0-1 0,-1 1 0,1 0 0,0 1 0,-1 0-20,1 1 1,-1-1-1,0 1 1,0-1-1,0 0 1,0 1-1,0-1 1,0 0-1,-1 0 1,1 0-1,-1 0 1,1 0-1,-5 3 1,6-4 28,-1 0 0,0-1 1,0 1-1,0 0 0,0-1 1,0 1-1,0-1 0,-1 0 1,1 1-1,0-1 0,0 0 1,0 1-1,0-1 0,0 0 1,0 0-1,-1 0 0,1 0 1,0 0-1,0 0 0,0-1 1,0 1-1,0 0 0,-2-1 1,2 0 23,1 0 0,-1 1-1,1-1 1,-1 0 0,1 1 0,-1-1 0,1 0 0,0 0 0,-1 0 0,1 1 0,0-1 0,0 0-1,-1 0 1,1 0 0,0 0 0,0 0 0,0 1 0,0-1 0,0 0 0,0 0 0,1 0-1,-1 0 1,0 0 0,0 1 0,1-1 0,-1 0 0,0 0 0,1 0 0,-1 1 0,1-2 0,0 0 18,9-17 23,-9 18-83,-1 0 0,1 0 0,-1 1 0,1-1 0,-1 0 0,1 0 0,0 0 0,-1 1 0,1-1 0,0 0 0,0 1 0,-1-1 0,1 1-1,0-1 1,0 1 0,0-1 0,2 0 0,-3 2 8,1-1-1,-1 0 0,1 1 1,0-1-1,-1 0 0,1 1 1,-1-1-1,1 1 0,0-1 1,-1 1-1,1-1 0,-1 1 1,0-1-1,1 1 0,-1-1 1,1 1-1,-1-1 0,0 1 1,1 0-1,-1-1 0,0 1 1,0 0-1,0-1 0,0 1 1,1 0-1,-1 0 1,0-1-1,0 1 0,0 0 1,0-1-1,-1 2 0,2-1-9,-1 1 0,0-1 0,0 1 0,0-1 0,-1 0 0,1 1 0,0-1 0,0 0 0,-1 1 0,1-1 0,-1 0 0,1 0 0,-1 1 0,1-1 0,-3 2 0,3-3 12,-1 1-1,1-1 1,-1 0-1,1 0 1,-1 1 0,1-1-1,-1 0 1,0 0 0,1 0-1,-1 0 1,1 0 0,-1 0-1,0 0 1,1 0 0,-1 0-1,1 0 1,-1 0 0,0 0-1,1 0 1,-1 0 0,1 0-1,-1-1 1,1 1-1,-1 0 1,1-1 0,-1 1-1,1 0 1,-1-1 0,1 1-1,-1 0 1,1-1 0,-1 1-1,1-1 1,0 1 0,-1-1-1,1 1 1,0-1 0,-1 1-1,1-1 1,0 1 0,-1-2-1,1 1 27,-1 0 1,0-1-1,1 1 1,-1-1-1,1 1 0,-1 0 1,1-1-1,0 1 0,-1-1 1,1 1-1,0-1 0,0 1 1,0-1-1,0 1 0,1-1 1,-1-1-1,1 1-45,0 0 1,0 0-1,1 0 0,-1 0 1,1 1-1,-1-1 0,1 0 1,-1 1-1,1-1 0,0 1 1,2-2-1,-4 3 16,1 0 0,-1 0 0,0-1 0,1 1 0,-1 0 1,1 0-1,-1 0 0,1 0 0,0-1 0,-1 1 0,1 0 0,-1 0 0,1 0 1,-1 0-1,1 0 0,-1 0 0,1 0 0,-1 1 0,1-1 0,-1 0 0,1 0 0,-1 0 1,1 0-1,-1 1 0,1-1 0,-1 0 0,1 1 0,-1-1 0,1 0 0,-1 1 1,0-1-1,1 0 0,-1 1 0,0-1 0,1 1 0,-1-1 0,0 1 0,1-1 0,-1 0 1,0 1-1,0-1 0,0 1 0,1 0 0,-1-1 0,0 1 0,0-1 0,0 1 1,0-1-1,0 1 0,0 0 0,0 2-18,0 0 0,-1-1-1,1 1 1,0 0 0,-1-1 0,0 1 0,1-1 0,-1 1 0,0-1-1,-1 1 1,-1 3 0,3-5 22,-1 0 0,0 0 0,1 0-1,-1 0 1,0 0 0,0 0 0,0-1 0,0 1 0,0 0 0,0 0-1,0-1 1,-1 2 0,2-2 2,-1 0 1,1 0-1,-1 0 0,1 0 1,-1 0-1,0 0 0,1 0 0,-1 0 1,1 0-1,-1 0 0,1 0 1,-1 0-1,1 0 0,-1 0 1,1 0-1,-1 0 0,1-1 1,-1 1-1,1 0 0,-1 0 0,1-1 1,-1 1-1,1 0 0,-1-1 1,1 1-1,0-1 0,-1 0 1,0 0 6,1 1 0,-1-1 0,1 0 0,-1 0 0,1 0 0,0 1 0,-1-1 0,1 0 0,0 0 0,0 0 0,0 0 0,0 0 0,0 0 0,-1 0 0,2 1 0,-1-1 0,0 0 0,0 0 0,0 0 0,0 0 0,1 0 0,-1 0 0,0 1 0,1-1 0,-1 0 0,0 0 0,1 0 0,-1 1 0,1-1 0,-1 0 0,1 0 0,0 1 0,-1-1 0,1 1 0,0-1 0,0 1 0,-1-1 0,1 1 0,0-1 0,0 1 0,0-1 0,-1 1 0,1 0 0,0 0 0,1-1 1,-1 1-15,0-1 0,-1 1 0,1 0 0,0 0 0,0-1 0,0 1 0,-1 0 0,1 0 0,0 0 0,0 0 0,0 0 1,0 0-1,-1 0 0,1 0 0,0 0 0,0 1 0,0-1 0,-1 0 0,3 1 0,-3 0 3,0-1 0,1 1 0,-1-1 0,1 1 0,-1-1 0,0 1 0,0 0 0,1-1 0,-1 1 0,0 0 0,0-1 0,0 1 0,0 0 0,0 0 0,0-1 0,0 1 0,0 0 0,0-1 0,0 1 0,0 0 0,0-1 0,0 1 0,0 0 0,-1-1 0,1 1 0,0 0 0,-1-1 0,1 1 0,-1 0 0,1 0 2,0 0 1,-1-1 0,1 1-1,0 0 1,-1-1 0,1 1-1,-1 0 1,1-1 0,-1 1-1,1-1 1,-1 1 0,1-1-1,-1 1 1,0-1 0,1 1-1,-1-1 1,0 0 0,1 1-1,-1-1 1,0 0 0,1 1-1,-1-1 1,0 0 0,0 0-1,1 0 1,-1 0 0,0 0-1,0 0 1,1 0 0,-1 0 0,0 0-1,0 0 1,0 0 0,0-1 4,1 1 0,-1 0 1,1-1-1,-1 1 0,1-1 1,-1 1-1,1 0 0,-1-1 1,1 1-1,-1-1 0,1 1 1,0-1-1,-1 1 1,1-1-1,0 0 0,0 1 1,-1-1-1,1 1 0,0-1 1,0 0-1,0 1 0,0-1 1,0 0-1,0 1 0,0-1 1,0 1-1,0-1 1,0 0-1,0 1 0,0-1 1,0 0-1,1 1 0,-1-1 1,0 1-1,0-1 0,1 1 1,-1-1-1,0 0 0,1 1 1,-1-1-1,1 0 1,0-1-13,1 0 0,-1 0 0,0 0 0,1 0 0,0 1 0,-1-1 0,1 0 0,0 1 0,4-3 0,-6 4-3,0-1-1,1 1 1,-1 0 0,0 0-1,1 0 1,-1 0 0,1 0-1,-1-1 1,0 1 0,1 0-1,-1 0 1,0 0-1,1 0 1,-1 0 0,1 0-1,-1 0 1,0 1 0,1-1-1,-1 0 1,0 0 0,1 0-1,-1 0 1,0 0 0,1 1-1,0-1 1,-1 1-14,1-1 1,-1 1-1,1 0 0,-1 0 1,1 0-1,-1 0 0,0-1 1,1 1-1,-1 0 0,0 0 1,1 0-1,-1 0 0,0 0 1,0 0-1,0 1 0,0 0 23,0 1-1,0-1 1,0 0-1,0 0 1,-1 0-1,1 1 1,-1-1-1,1 0 1,-1 0-1,0 0 1,0 0-1,-1 2 1,2-3-64,-1-1 1,1 1-1,0-1 1,-1 1-1,1-1 1,-1 0-1,1 1 1,-1-1-1,1 1 1,-1-1-1,1 0 1,-1 0-1,1 1 1,-1-1-1,1 0 1,-1 0-1,0 1 1,1-1-1,-1 0 1,1 0-1,-1 0 1,0 0-1,1 0 1,-1 0-1,1 0 1,-1 0-1,0 0 1,1 0-1,-1-1 1,1 1-1,-1 0 1,1 0-1,-1 0 1,1-1-1,-1 1 1,0 0-1,1-1 1,-1 1-1,1 0 1,0-1-1,-1 1 1,1-1-1,-1 1 1,1-1 0,0 1-1,-1-1 1,1 0-1,-4-3-2946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30 128,'3'-2'6649,"9"-6"-5549,-13 8-1095,1 0 0,0 0 0,0 0-1,0 0 1,0 0 0,0 0 0,0 0 0,-1 1-1,1-1 1,0 0 0,0 0 0,0 0 0,0 0-1,0 0 1,0 0 0,0 1 0,0-1 0,0 0-1,-1 0 1,1 0 0,0 0 0,0 0 0,0 1-1,0-1 1,0 0 0,0 0 0,0 0 0,0 0-1,0 0 1,0 1 0,0-1 0,0 0 0,0 0-1,0 0 1,0 0 0,0 0 0,1 1 0,-1-1-1,0 0 1,0 0 0,0 0 0,0 0 0,0 0-1,0 0 1,0 1 0,0-1 0,0 0 0,1 0-1,-1 0 1,0 0 0,0 0 0,0 0 0,0 0-1,0 0 1,0 0 0,1 0 0,-1 1 0,0-1-1,0 0 1,0 0 0,0 0 0,1 0 0,-1 0-1,0 0 1,-12 7 62,11-7-38,0 0 0,0 0 0,0 0 0,0 0 0,1 0 0,-1 0 0,0 0 0,0 0 0,0 0 0,0 0 0,1 0 0,-1-1 0,0 1 0,0 0 0,0-1 0,1 1 0,-1 0 0,0-1 0,1 1 0,-1-1 0,0 1 0,0-2 0,1 2 19,0-1 0,0 1 0,0-1 0,0 1 0,0-1-1,0 1 1,1-1 0,-1 1 0,0-1 0,0 1-1,0 0 1,1-1 0,-1 1 0,0-1 0,1 1 0,-1-1-1,0 1 1,1 0 0,-1-1 0,1 1 0,-1 0-1,0-1 1,1 1 0,-1 0 0,1 0 0,-1-1 0,1 1-1,-1 0 1,1 0 0,-1 0 0,1 0 0,-1 0 0,1 0-1,-1 0 1,1 0 0,0-1-51,0 1-1,0 0 1,0 0 0,0-1 0,0 1-1,-1 0 1,1 0 0,0 0-1,0 0 1,0 0 0,0 0-1,0 1 1,0-1 0,0 0 0,-1 0-1,1 1 1,0-1 0,0 0-1,0 1 1,-1-1 0,1 1 0,0-1-1,0 1 1,-1-1 0,1 1-1,0 0 1,-1-1 0,1 1 0,-1 0-1,1-1 1,-1 1 0,1 0-1,-1 0 1,1-1 0,-1 1-1,0 0 1,1 0 0,-1 0 0,0 0-1,0 0 1,0 0 0,0-1-1,0 1 1,0 2 0,0-2 18,1 0 0,-1 1 0,0-1 0,0 0 0,0 1 0,0-1 0,-1 0 0,1 1 0,0-1 1,-1 0-1,1 0 0,0 1 0,-1-1 0,1 0 0,-1 0 0,0 0 0,0 1 0,1-1 0,-1 0 0,0 0 0,0 0 0,0 0 0,0-1 1,0 1-1,0 0 0,0 0 0,0 0 0,0-1 0,-3 2 0,4-2-8,0 0 0,0 0 0,0 0 0,0 0 0,-1 0 0,1 0 0,0 0 0,0 0 0,0 0-1,0 0 1,-1 0 0,1 0 0,0 0 0,0 0 0,0 0 0,0 0 0,0 0 0,0 0 0,-1 0 0,1 0 0,0 0 0,0 0 0,0-1 0,0 1 0,0 0 0,0 0 0,-1 0 0,1 0-1,0 0 1,0 0 0,0 0 0,0 0 0,0-1 0,0 1 0,0 0 0,0 0 0,0 0 0,0 0 0,0 0 0,0-1 0,0 1 0,0 0 0,0 0 0,0 0 0,0 0 0,2-11 37,6-6 77,-8 16-123,1 0-1,-1 1 1,0-1 0,0 1-1,1-1 1,-1 0-1,0 1 1,1-1 0,-1 1-1,0-1 1,1 1-1,-1 0 1,1-1-1,-1 1 1,1-1 0,-1 1-1,1 0 1,-1-1-1,1 1 1,-1 0 0,1 0-1,0-1 1,-1 1-1,1 0 1,-1 0-1,1 0 1,0 0 0,-1 0-1,1 0 1,0 0-1,0 0 1,0 0-2,0 1-1,-1 0 1,1-1-1,0 1 1,-1 0-1,1 0 1,0-1-1,-1 1 1,1 0 0,-1 0-1,0 0 1,1 0-1,-1 0 1,1 0-1,-1 0 1,0 0-1,0 0 1,0 0 0,0 0-1,0 1 1,1-1 5,-1-1 0,0 1 1,0 0-1,0 0 1,0-1-1,0 1 0,0 0 1,0 0-1,0-1 0,0 1 1,-1 0-1,1-1 1,0 1-1,0 0 0,-1-1 1,1 1-1,0 0 0,-1-1 1,1 1-1,-1 0 1,1-1-1,-1 1 0,1-1 1,-1 1-1,1-1 1,-1 1-1,1-1 0,-2 1 1,1 0 3,-1-1 1,1 0-1,0 0 1,0 1-1,-1-1 1,1 0-1,0 0 1,0 0-1,-1 0 1,1 0-1,0-1 1,0 1-1,-1 0 1,1 0-1,-2-2 1,2 2-3,0 0-1,0 0 1,0-1 0,0 1 0,0-1 0,0 1 0,0-1 0,0 1 0,0-1 0,1 1 0,-1-1 0,0 0-1,0 0 1,0 1 0,1-1 0,-1 0 0,0 0 0,1 0 0,-1 0 0,1 0 0,-1 0 0,1 0 0,0 0-1,-1 0 1,1 0 0,0 0 0,0 0 0,-1 0 0,1 0 0,0 0 0,0 0 0,0 0 0,0 0 0,0 0-1,1 0 1,-1 0 0,0 0 0,0 0 0,1 0 0,-1 0 0,1 0 0,-1 0 0,1-1 0,0 1-5,0 0 1,-1 0-1,1 0 1,0 0-1,-1 0 1,1 0-1,0 1 0,0-1 1,0 0-1,0 1 1,-1-1-1,1 0 1,0 1-1,0-1 1,0 1-1,1 0 1,-1-1-1,0 1 1,0 0-1,1-1 1,-1 1-3,0 1 0,0-1 1,0 0-1,0 0 1,0 1-1,0-1 0,-1 0 1,1 1-1,0-1 1,0 1-1,0-1 0,-1 1 1,1-1-1,0 1 1,-1-1-1,1 1 0,0 0 1,-1 0-1,1 0 1,1 2-4,-1-1 1,0 0 0,0 0-1,0 0 1,0 0 0,0 1-1,-1-1 1,1 0 0,-1 1-1,1-1 1,-1 1 0,0-1 0,0 0-1,0 1 1,0-1 0,-1 1-1,1-1 1,-1 3 0,1-4 5,-1-1 0,1 1 0,-1 0 0,1-1 1,0 1-1,-1 0 0,1-1 0,-1 1 0,0 0 1,1-1-1,-1 1 0,0-1 0,1 1 0,-1-1 0,0 0 1,1 1-1,-1-1 0,0 0 0,0 1 0,1-1 1,-1 0-1,0 0 0,0 0 0,0 1 0,0-1 1,1 0-1,-1 0 0,0 0 0,0-1 0,0 1 0,1 0 1,-1 0-1,0 0 0,0 0 0,0-1 0,1 1 1,-1 0-1,0-1 0,0 1 0,0-1 0,0 0 11,0 1 0,0-1 0,0 0 0,0 1 0,0-1 0,0 0 0,0 0 0,0 1 0,0-1 0,1 0 0,-1 0 0,0 0 0,1 0 0,-1 0 0,0 0 0,1 0 0,-1 0 0,1-1 0,0 1 0,-1 0 0,1 0 0,0 0 0,0 0 0,0-1 0,0 1 0,0 0 0,0 0 0,0 0 0,0-2 0,1 1-6,0-1 1,0 1-1,0-1 0,1 1 0,-1 0 0,1-1 0,-1 1 0,1 0 0,0 0 1,0 0-1,3-2 0,-4 3 1,0 0 0,0 1 1,0-1-1,0 0 0,0 1 1,0-1-1,0 1 0,0 0 0,0-1 1,0 1-1,0 0 0,0 0 1,0 0-1,0-1 0,0 1 0,0 0 1,0 0-1,0 1 0,1-1 1,-1 0-1,0 0 0,0 0 0,0 1 1,0-1-1,0 1 0,0-1 1,0 1-1,0-1 0,0 1 0,0-1 1,1 2-1,-2-2-4,0 1 1,1-1-1,-1 0 0,0 1 1,0-1-1,1 0 0,-1 1 1,0-1-1,0 0 0,0 1 1,1-1-1,-1 0 0,0 1 1,0-1-1,0 0 0,0 1 1,0-1-1,0 1 0,0-1 1,0 0-1,0 1 0,0-1 1,0 0-1,0 1 1,0-1-1,0 1 0,0-1 1,0 0-1,-1 1 0,-9 12-11,-15 3-52,25-16 98,-1 1-1,0-1 1,0 1 0,0-1-1,1 0 1,-1 0-1,0 1 1,0-1 0,0 0-1,0 0 1,0 0 0,0 0-1,1 0 1,-1 0-1,0 0 1,0 0 0,0 0-1,0 0 1,0-1 0,0 1-1,0-1 1,0 1-13,1 0 0,-1-1 0,1 1 0,0-1 1,-1 1-1,1-1 0,0 1 0,0-1 0,-1 1 0,1-1 0,0 0 0,0 1 1,0-1-1,0 1 0,0-1 0,0 0 0,0 1 0,0-1 0,0 1 0,0-1 0,0 1 1,0-1-1,0 0 0,1-1-10,-1 0 1,1 0-1,0 0 1,-1 1-1,1-1 1,0 0-1,0 1 0,0-1 1,0 1-1,0-1 1,0 1-1,1-1 1,-1 1-1,0 0 1,1 0-1,-1-1 0,1 1 1,-1 0-1,1 0 1,2 0-1,-4 1-15,1-1-1,-1 1 1,1 0-1,-1 0 1,1 0-1,0 0 1,-1 0-1,1 0 0,0-1 1,-1 2-1,1-1 1,-1 0-1,1 0 1,0 0-1,-1 0 1,1 0-1,-1 0 1,1 1-1,-1-1 1,1 0-1,0 0 1,-1 1-1,1-1 1,-1 0-1,1 1 0,-1-1 1,0 1-1,1-1 1,-1 1-1,1-1 1,-1 1-1,0-1 1,1 1-1,-1-1 1,0 1-1,1 0 1,-1 1-15,1-1 1,-1 1 0,0 0 0,0 0-1,1-1 1,-1 1 0,0 0 0,0 0 0,-1-1-1,1 1 1,0 0 0,-2 3 0,2-4 6,0 0 0,0 0 0,-1 0 0,1 0 0,-1 0 0,1 0 0,-1 0 0,1 0 0,-1 0 0,0 0 0,0-1 0,1 1 0,-1 0 1,0 0-1,0-1 0,0 1 0,0 0 0,0-1 0,-1 2 0,1-2 8,0 0 0,0 0 0,0-1 0,0 1 0,0 0 0,0 0 0,0 0 0,0-1 0,1 1 0,-1 0 0,0-1 1,0 1-1,0-1 0,0 1 0,0-1 0,1 1 0,-1-1 0,0 0 0,0 1 0,1-1 0,-1 0 0,1 0 0,-1 1 0,0-1 0,1 0 0,0 0 0,-1 0 0,0-1 0,1 1 21,-1-1-1,0 0 0,1 0 1,-1 0-1,1 0 1,-1 0-1,1 1 0,0-1 1,0 0-1,0 0 0,0 0 1,0 0-1,1 0 0,0-3 1,-1 4-18,0 0 1,0 0 0,1 0-1,-1-1 1,0 1 0,1 0-1,-1 0 1,1 0 0,0 0-1,-1 0 1,1 0-1,0 0 1,0 0 0,-1 0-1,1 0 1,0 1 0,0-1-1,0 0 1,0 0-1,0 1 1,0-1 0,0 1-1,2-2 1,-3 2 1,1 0-1,-1 0 1,0 0 0,0 0 0,1 0-1,-1 0 1,0 0 0,1 0 0,-1 0 0,0 1-1,1-1 1,-1 0 0,0 0 0,0 0-1,1 0 1,-1 0 0,0 0 0,0 1-1,1-1 1,-1 0 0,0 0 0,0 0-1,0 1 1,1-1 0,-1 0 0,0 0-1,0 1 1,0-1 0,0 0 0,1 0-1,-1 1 1,3 13-17,-4 12-183,0-24 181,0 1 0,0-1 0,0 0 0,0 0 0,0 1 0,-1-1 0,1 0 0,0 0 0,-4 4 0,4-6 22,1 0 1,0 1-1,0-1 0,-1 1 1,1-1-1,0 0 0,-1 1 1,1-1-1,0 0 0,-1 0 1,1 1-1,-1-1 0,1 0 1,-1 0-1,1 0 0,0 1 1,-1-1-1,1 0 0,-1 0 1,1 0-1,-1 0 0,1 0 1,-1 0-1,1 0 0,-1 0 1,1 0-1,-1 0 0,1 0 1,0 0-1,-1 0 0,1 0 1,-1-1-1,1 1 0,-1 0 1,1 0-1,-1 0 0,1-1 1,0 1-1,-1 0 0,1-1 1,0 1-1,-1 0 0,1-1 1,0 1-1,-1 0 0,1-1 1,0 1-1,0 0 0,-1-1 1,1 1-1,0-1 0,0 1 1,0-1-1,0 1 0,-1-1 1,1 1-1,0-1 0,0 0 1,0-1 6,0 0 1,0 0-1,0 0 1,0 0 0,0 0-1,1 0 1,-1 0 0,1 1-1,-1-1 1,1 0-1,0 0 1,0 0 0,-1 0-1,1 1 1,0-1-1,1 0 1,-1 1 0,0-1-1,0 1 1,3-3-1,-4 4-17,1-1 0,0 0 0,-1 0 0,1 1 0,0-1-1,-1 0 1,1 1 0,0-1 0,0 1 0,0-1 0,0 1-1,-1-1 1,1 1 0,0 0 0,0-1 0,0 1 0,0 0-1,0 0 1,0 0 0,0 0 0,0 0 0,0 0 0,0 0-1,0 0 1,0 0 0,0 0 0,0 0 0,0 1 0,-1-1-1,1 0 1,0 1 0,0-1 0,0 0 0,0 1 0,0-1-1,-1 1 1,1 0 0,0-1 0,0 1 0,-1 0 0,1-1-1,1 2 1,-2-1 2,0 1-1,0-1 1,1 0-1,-1 0 0,0 0 1,0 0-1,0 0 1,0 0-1,-1 0 1,1 0-1,0 0 0,0 0 1,0 0-1,-1 0 1,1 0-1,-1 0 1,1 0-1,-1 0 0,1 0 1,-1 0-1,0 0 1,1 0-1,-1 0 0,0-1 1,1 1-1,-1 0 1,-1 0-1,1 1-6,-1-1-1,1 0 1,-1 1-1,1-1 1,-1 0-1,1 0 1,-1 0-1,1 0 1,-1 0-1,0 0 1,0-1-1,1 1 1,-1-1-1,0 1 1,-2 0-1,4-1 16,-1 0 0,0-1 0,1 1 0,-1 0 0,1 0 0,-1 0 1,1 0-1,-1 0 0,1-1 0,-1 1 0,1 0 0,0-1 0,-1 1 0,1 0 0,-1-1 0,1 1 0,-1 0 0,1-1 0,0 1 0,-1-1 0,1 1 0,0 0 0,0-1 0,-1 1 0,1-1 0,0 1 0,0-1 0,0 1 0,-1-1 0,1 1 0,0-1 0,0 0 1,0-1 3,0 0 1,0 1-1,1-1 0,-1 0 1,0 0-1,1 1 1,-1-1-1,1 0 1,0 1-1,1-4 1,-2 4-10,1-1 0,0 1 0,0-1 0,0 1 0,0-1 0,0 1 0,0-1 0,0 1 1,0 0-1,0 0 0,0 0 0,1 0 0,-1 0 0,1 0 0,-1 0 0,0 0 0,1 0 0,0 0 0,-1 1 0,1-1 0,-1 1 0,1-1 0,0 1 1,2 0-1,-3 0-5,0 1 0,-1-1 0,1 1 0,0 0 1,-1 0-1,1-1 0,0 1 0,-1 0 0,1 0 0,-1 0 1,1-1-1,-1 1 0,1 0 0,-1 0 0,0 0 1,0 0-1,1 0 0,-1 0 0,0 0 0,0 0 0,0 0 1,0 0-1,0 0 0,0 0 0,0 0 0,0 0 1,-1 1-1,1 0-25,0 0 1,0 0 0,-1-1-1,1 1 1,-1 0 0,1 0-1,-1-1 1,1 1 0,-1 0 0,0-1-1,0 1 1,0-1 0,0 1-1,0-1 1,-2 2 0,4-3 33,0-1 1,0 1 0,0-1 0,0 0 0,0 1 0,-1-1 0,1 0 0,0 1-1,0-1 1,-1 0 0,1 0 0,-1 0 0,1 0 0,0 0 0,-1 0 0,0 0-1,1 0 1,-1 0 0,0 0 0,1 0 0,-1 0 0,0 0 0,0 0 0,0 0-1,0 0 1,0 0 0,0 0 0,0 0 0,0 0 0,-1 0 0,1 0 0,0 0-1,0 0 1,-1 0 0,1 0 0,-1 0 0,1 0 0,-1 0 0,1 0 0,-1 0-1,0 0 1,1 1 0,-1-1 0,0 0 0,0 0 0,0 1 0,0-1 0,1 1-1,-1-1 1,0 1 0,0-1 0,0 1 0,0-1 0,0 1 0,0 0 0,0-1-1,0 1 1,0 0 0,0 0 0,0 0 0,-1 0 0,1 0 0,0 0 0,0 0-1,0 0 1,0 1 0,0-1 0,-2 1 0,4-2-5,0 1-1,0-1 1,0 0 0,0 1 0,0 0-1,0-1 1,0 1 0,1-1 0,-1 1-1,0 0 1,0 0 0,0 0 0,0 0-1,0 0 1,1 0 0,-1 0-1,0 0 1,0 0 0,0 0 0,0 1-1,0-1 1,0 0 0,0 1 0,1-1-1,-1 1 1,0-1 0,0 1 0,-1 0-1,1-1 1,0 1 0,0 0 0,0 0-1,0 0 1,-1-1 0,2 3 0,-1-1-14,-1-1 1,1 1 0,-1-1-1,1 1 1,-1 0 0,0-1-1,0 1 1,0-1 0,0 1-1,0 0 1,0-1 0,0 1 0,-1 0-1,1-1 1,0 1 0,-1-1-1,1 1 1,-1-1 0,0 1-1,0-1 1,1 1 0,-1-1 0,0 0-1,0 1 1,-2 0 0,2 0 30,0-1 1,0 0-1,0 0 1,-1-1-1,1 1 1,0 0-1,-1 0 1,1-1-1,0 1 1,-1 0-1,1-1 1,-1 1-1,1-1 1,-1 0 0,-1 1-1,-10-4-1548,4-6-5919,8 4 4804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58.4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36 3456,'-5'-22'4382,"5"21"-4348,0 1-1,0-1 1,1 1 0,-1-1 0,0 1-1,0 0 1,0-1 0,0 1-1,0-1 1,1 1 0,-1-1 0,0 1-1,0 0 1,1-1 0,-1 1-1,0 0 1,0-1 0,1 1-1,-1 0 1,0-1 0,1 1 0,-1 0-1,1 0 1,-1 0 0,0-1-1,1 1 1,-1 0 0,1 0 0,-1 0-1,1 0 1,-1 0 0,0 0-1,1-1 1,-1 1 0,1 0-1,-1 0 1,1 1 0,-1-1 0,1 0-1,-1 0 1,0 0 0,1 0-1,-1 0 1,1 0 0,-1 1 0,1-1-1,-1 0 1,0 0 0,1 0-1,-1 1 1,1-1-38,0 1 0,0-1 0,0 0 0,-1 1 0,1-1 0,0 0 0,0 1 0,-1-1 0,1 1 0,0 0 0,-1-1 0,1 1-1,-1 0 1,1-1 0,-1 1 0,1 0 0,-1-1 0,1 1 0,-1 0 0,0 0 0,1 0 0,-1-1 0,0 1 0,1 0 0,-1 0 0,0 0 0,0 0 0,0-1 0,0 1 0,0 0 0,0 0 0,0 0 0,0 0 0,-1 0-1,1-1 1,0 1 0,0 0 0,-1 0 0,1 0 0,-1 1 0,0 0-10,0 0 0,0 0-1,0 0 1,0-1 0,-1 1-1,1 0 1,0 0 0,-1-1-1,1 1 1,-1-1 0,0 1 0,1-1-1,-1 0 1,0 0 0,-2 2-1,2-3 21,1 1 0,-1-1 0,0 1 0,1-1-1,-1 1 1,0-1 0,0 0 0,1 0-1,-1 0 1,0 0 0,1 0 0,-1 0 0,0 0-1,0-1 1,1 1 0,-1-1 0,-2 0-1,3 0 43,0 0-1,1 0 1,-1 1-1,1-1 1,-1 0-1,1 0 0,-1 0 1,1 1-1,-1-1 1,1 0-1,0 0 1,-1 0-1,1 0 1,0 0-1,0 0 0,0 0 1,0 0-1,0 0 1,0 0-1,0 0 1,0 0-1,0 0 0,0 0 1,0 0-1,1 0 1,-1 1-1,0-1 1,1 0-1,-1 0 0,1 0 1,-1 0-1,2-1 1,-2 0-6,1 0 0,0 0 0,0 1 0,1-1 0,-1 0 0,0 0 1,0 1-1,1-1 0,-1 1 0,1-1 0,-1 1 0,1 0 0,0-1 0,0 1 0,1-1 1,-2 2-47,-1 0 0,1 0 0,0 0 1,-1-1-1,1 1 0,0 0 1,-1 0-1,1 0 0,-1 0 0,1 0 1,0 1-1,-1-1 0,1 0 1,-1 0-1,1 0 0,0 0 0,-1 1 1,1-1-1,-1 0 0,1 1 1,0 0 0,0 0 0,0 0 0,0 0 1,0 0-1,0 0 0,0 0 0,0 0 0,-1 0 1,1 1-1,0-1 0,-1 0 0,1 2 1,0-2-1,-1 0 0,1 0 0,-1 0 0,0 0 0,1 0 0,-1 0 0,0 0 0,0 0 0,1 0 0,-1 0 0,0 0 0,0 0 0,0 0 0,0 0 0,0 0 0,-1 0 0,1 0 0,0 0 0,0 0 0,-1 0 0,1 0 0,0 0 0,-1 0 0,1 0 0,-1 0 0,1 0 0,-1 0 0,0-1 0,1 1 0,-1 0 1,0 0-1,0-1 0,1 1 0,-1 0 0,0-1 0,0 1 0,0-1 0,0 1 0,0-1 0,0 0 0,0 1 0,0-1 0,0 0 0,0 0 0,0 1 0,0-1 0,0 0 0,0 0 0,0 0 0,0 0 0,0 0 0,0-1 0,0 1 0,-1 0 0,1 0 8,-1-1-1,1 1 1,0 0 0,0 0 0,0 0-1,0-1 1,0 1 0,0-1-1,0 1 1,0-1 0,0 1-1,0-1 1,0 1 0,1-1-1,-1 0 1,0 1 0,0-1-1,0 0 1,1 0 0,-1 0-1,0 0 1,1 0 0,-1 0-1,1 0 1,-1 0 0,1 0-1,0 0 1,-1 0 0,1 0-1,0 0 1,0 0 0,-1 0-1,1 0 1,0 0 0,0 0-1,0 0 1,1 0 0,-1 0-1,0-1 1,0 1 0,0 0-1,1 0 1,-1 0 0,1 0-1,-1 0 1,1 0 0,-1 0-1,1 0 1,-1 1 0,2-3-1,-1 2-6,0 0 1,0-1-1,0 1 0,0 0 0,0 0 0,0 0 0,1 0 0,-1 0 0,0 0 0,0 0 1,1 1-1,-1-1 0,1 0 0,-1 1 0,0-1 0,1 1 0,-1-1 0,1 1 0,0 0 0,-1-1 1,1 1-1,-1 0 0,1 0 0,-1 0 0,1 0 0,-1 1 0,1-1 0,-1 0 0,1 1 1,-1-1-1,1 1 0,-1-1 0,1 1 0,-1 0 0,0-1 0,1 1 0,-1 0 0,0 0 1,0 0-1,2 1 0,-2-1-8,0 0 0,0 0 0,0 1 0,0-1 0,-1 0 0,1 0 1,0 0-1,0 1 0,-1-1 0,1 0 0,-1 1 0,1-1 0,-1 0 0,0 1 1,1-1-1,-1 0 0,0 1 0,0-1 0,0 1 0,0-1 0,0 1 1,0-1-1,-1 0 0,1 1 0,0-1 0,-1 1 0,1-1 0,-1 0 0,1 1 1,-1-1-1,0 0 0,0 0 0,1 0 0,-1 1 0,0-1 0,0 0 0,0 0 1,0 0-1,0 0 0,0-1 0,-1 1 0,1 0 0,-2 1 0,2-2 18,0 1-1,0 0 0,0-1 1,0 1-1,0-1 0,0 1 1,0-1-1,-1 0 0,1 1 1,0-1-1,0 0 0,0 0 1,0 0-1,-1 0 0,1 0 1,0 0-1,0 0 0,0 0 1,-1-1-1,1 1 0,0 0 1,0-1-1,0 1 0,0-1 1,0 1-1,0-1 0,0 1 1,0-1-1,0 0 0,0 0 1,0 1-1,0-1 0,0 0 1,1 0-1,-1 0 0,0 0 1,1 0-1,-1 0 0,0 0 1,1 0-1,-1 0 0,1 0 1,0 0-1,-1-1 0,1 1 1,0 0-1,0-2 0,-1 2 4,1 0 1,0-1-1,0 1 0,0 0 0,0 0 0,0 0 0,0-1 0,0 1 0,0 0 0,1 0 0,-1 0 0,0-1 0,1 1 1,-1 0-1,1 0 0,-1 0 0,1 0 0,-1 0 0,3-2 0,-2 3-16,0-1 0,0 0-1,0 1 1,0-1 0,0 0 0,0 1-1,0-1 1,1 1 0,-1 0 0,0 0-1,0-1 1,1 1 0,-1 0 0,0 0-1,0 0 1,1 0 0,-1 0 0,0 0-1,1 1 1,-1-1 0,0 0 0,0 1-1,0-1 1,2 1 0,-2 0-2,1-1 0,-1 1 0,0 0 0,0 0 0,1 0-1,-1 0 1,0 0 0,0 0 0,0 0 0,0 0 0,0 0 0,0 0 0,0 1 0,0-1 0,-1 0-1,1 0 1,0 1 0,-1-1 0,1 1 0,-1-1 0,0 1 0,1-1 0,-1 1 0,0-1 0,0 1 0,0-1-1,0 3 1,0-3 1,0 0 0,0 0 0,0-1 0,-1 1 0,1 0 1,0 0-1,0-1 0,-1 1 0,1 0 0,0-1 0,-1 1 0,1 0 0,0-1 0,-1 1 0,1-1 0,-1 1 0,1-1 0,-1 1 0,0-1 0,1 1 0,-2 0 0,1-1 3,0 1 0,0-1 1,0 0-1,0 0 0,0 0 0,-1 0 0,1 0 0,0 0 1,0 0-1,0 0 0,0-1 0,0 1 0,0 0 0,0-1 1,0 1-1,0 0 0,0-1 0,0 1 0,0-1 0,-1-1 1,1 2 12,1 0 1,-1 0-1,0-1 1,0 1-1,1 0 1,-1-1-1,0 1 1,1-1-1,-1 1 1,1-1 0,-1 1-1,1-1 1,-1 1-1,1-1 1,-1 1-1,1-1 1,-1 0-1,1 1 1,0-1-1,-1 0 1,1 0-1,0 1 1,0-1 0,-1 0-1,1 0 1,0 1-1,0-1 1,0 0-1,0 0 1,0 1-1,0-1 1,0 0-1,0 0 1,0 1-1,1-1 1,-1 0 0,0 0-1,0 1 1,1-1-1,-1-1 1,1 1 5,0 1 1,0-1 0,0 0-1,1 0 1,-1 0 0,0 1-1,0-1 1,0 1 0,0-1-1,1 1 1,-1-1 0,0 1-1,0 0 1,1 0 0,-1 0-1,0-1 1,1 1 0,-1 0-1,0 0 1,1 1 0,-1-1-1,0 0 1,3 1 0,-3-1-24,-1 0 1,1 0 0,0 1-1,0-1 1,0 0 0,0 0-1,-1 1 1,1-1 0,0 0-1,0 1 1,-1-1 0,1 1-1,0-1 1,-1 1 0,1 0-1,0-1 1,-1 1 0,1-1-1,-1 1 1,1 0-1,-1 0 1,1-1 0,-1 1-1,1 0 1,-1 0 0,0-1-1,0 1 1,1 0 0,-1 0-1,0 0 1,0 0 0,0 0-1,0-1 1,0 1 0,0 0-1,0 0 1,0 0 0,0 0-1,0 0 1,-1-1 0,1 1-1,0 0 1,-1 0 0,1 0-1,0-1 1,-1 2 0,0 0-2,-1 0 0,1 0 0,0-1 0,0 1 0,-1 0 0,1-1 0,-1 1 0,1-1 1,-1 0-1,0 0 0,0 1 0,1-1 0,-1 0 0,0 0 0,0-1 0,0 1 0,0 0 1,-4 0-1,5 0 20,0-1 0,0 0 0,0 0 0,0 0 1,0 0-1,0 0 0,0 0 0,0 0 0,0 0 0,0 0 1,0-1-1,0 1 0,0 0 0,0 0 0,0-1 1,0 1-1,0-1 0,0 1 0,0-1 0,0 1 0,1-1 1,-2-1-1,1 1 27,1 1 1,0-1-1,0 0 1,0 0-1,-1 0 0,1 0 1,0 1-1,0-1 1,0 0-1,0 0 0,0 0 1,1 0-1,-1 1 1,0-1-1,0 0 0,1 0 1,-1 0-1,0 1 1,1-1-1,-1 0 1,1 0-1,1-3-7,0 1 0,0 0 0,0 0 0,1 0 0,-1 0 0,1 1 0,0-1 0,0 1-1,0 0 1,0-1 0,5-1 0,-7 3-37,0 1 1,0 0-1,0-1 0,0 1 0,0 0 0,0 0 0,0-1 0,1 1 0,-1 0 1,0 0-1,0 0 0,0 0 0,0 1 0,1-1 0,-1 0 0,0 0 1,0 1-1,0-1 0,0 1 0,0-1 0,0 1 0,0-1 0,0 1 0,0 0 1,0-1-1,0 1 0,0 0 0,-1 0 0,1 0 0,1 1 0,-2-1-2,1-1 0,-1 1-1,0 0 1,1 0-1,-1 0 1,0 0 0,0 0-1,1-1 1,-1 1-1,0 0 1,0 0 0,0 0-1,0 0 1,-1 0-1,1 0 1,0 0 0,0-1-1,0 1 1,-1 0-1,1 0 1,0 0 0,-1 0-1,1-1 1,-1 1-1,1 0 1,-1 0 0,1-1-1,-1 1 1,1 0-1,-1-1 1,0 1 0,0-1-1,1 1 1,-1 0-1,0-1 1,0 0 0,-1 1-1,1 0-89,-1 0-1,1-1 0,0 1 0,0-1 1,-1 0-1,1 1 0,0-1 1,-1 0-1,1 0 0,-1 0 0,1 0 1,0 0-1,-1 0 0,1 0 1,0 0-1,-1-1 0,1 1 0,0-1 1,-1 1-1,1-1 0,0 1 1,0-1-1,0 1 0,-1-1 1,1 0-1,0 0 0,-1-1 0,-4-3-2744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2560,'2'2'-603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59 13 2304,'-3'-6'897,"-1"0"1870,0 15-378,-3 31-1456,2 1 0,1 73 0,-3 22-703,-9 64-134,11-137-64,2 0 0,5 70 0,3-75 18,2 47 34,-6-75-119,8 40 0,15 82 89,-21-94-252,-7-63-2932,3 1 586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2688,'2'2'541,"-1"0"0,1 1 0,-1-1 0,0 0 0,0 1-1,0-1 1,0 1 0,-1-1 0,1 1 0,-1-1 0,1 4 0,1 31 1688,-3-6-2297,1-12 1129,2 34-1,1 15-148,-1-3-347,5 63 1520,-4 0-1071,-3-118-1263,0 4 127,0 1 0,1-1 1,4 21-1,-5-32-1254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3968,'1'4'10015,"1"6"-7625,4 17-2977,-2 2 1451,1 13 416,-3-13-5162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57 3328,'0'-13'8639,"7"-2"-6268,12-11-2235,-19 26-132,1 0-1,-1-1 0,0 1 1,1 0-1,-1-1 0,1 1 1,-1 0-1,1 0 0,0 0 1,-1-1-1,1 1 0,-1 0 1,1 0-1,-1 0 0,1 0 1,-1 0-1,1 0 0,0 0 1,-1 0-1,1 0 1,-1 0-1,1 0 0,-1 1 1,1-1-1,-1 0 0,1 0 1,-1 0-1,1 1 0,-1-1 1,1 0-1,-1 1 0,1-1 1,-1 0-1,1 1 0,-1-1 1,0 1-1,1-1 0,-1 1 1,1 0-1,14 24 959,-9-14-532,-6-10-397,1-1 1,-1 0-1,1 1 1,-1-1-1,1 0 1,-1 0-1,1 1 1,0-1-1,-1 0 1,1 0-1,-1 0 1,1 0-1,-1 0 1,1 0-1,0 0 1,-1 0-1,1 0 1,-1 0 0,1 0-1,-1 0 1,1 0-1,0 0 1,-1-1-1,1 1 1,-1 0-1,1 0 1,-1-1-1,1 1 1,-1 0-1,1-1 1,-1 1-1,0 0 1,1-1-1,-1 1 1,1-1-1,-1 1 1,1-1 0,14-17 163,-6 3-5364,-7 10 1247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4480,'1'2'8424,"4"8"-5526,-4 5-2108,1 0 0,0 1-1,7 22 1,-2-10-1565,-7-26 58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83 3968,'0'-6'7624,"3"-21"-6923,2 14-747,-3 9 150,-1-1-1,1 1 0,0 0 0,1 0 1,-1 0-1,4-4 0,-6 8-87,0 0 0,1-1-1,-1 1 1,0-1 0,1 1-1,-1 0 1,1 0 0,-1-1-1,1 1 1,-1 0 0,1 0 0,-1 0-1,1-1 1,-1 1 0,1 0-1,-1 0 1,1 0 0,-1 0-1,1 0 1,-1 0 0,1 0 0,-1 0-1,1 0 1,1 1-10,-1-1 0,0 1 1,0 0-1,0-1 0,0 1 0,0 0 0,0 0 0,0 0 1,-1 0-1,1 0 0,0 0 0,0 0 0,-1 0 0,2 1 1,4 10-123,-4-8 356,0-1-1,0 1 0,0-1 1,1 1-1,-1-1 0,4 4 1,-5-7-219,0 1 1,-1-1-1,1 1 1,0-1 0,0 0-1,-1 1 1,1-1-1,0 0 1,0 1-1,0-1 1,-1 0-1,1 0 1,0 0-1,0 0 1,0 0 0,0 0-1,0 0 1,-1 0-1,1 0 1,0 0-1,0 0 1,0-1-1,0 1 1,-1 0-1,1-1 1,0 1 0,0 0-1,-1-1 1,1 1-1,0-1 1,-1 1-1,1-1 1,0 1-1,-1-1 1,1 0 0,4-3-53,3-3-637,-4 2-2553,-1 1-379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58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4224,'1'3'9503,"3"9"-8702,-4 18-391,4 92 2753,0-99-3562,-1-13-4125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47 3840,'2'-9'7611,"5"-11"-5665,-6 19-1928,-1 0 0,1 0-1,-1 0 1,1 0 0,0 0 0,0 0 0,-1 0 0,1 0-1,0 0 1,0 0 0,0 1 0,0-1 0,0 0-1,0 1 1,0-1 0,0 0 0,0 1 0,0 0 0,1-1-1,-1 1 1,0 0 0,0-1 0,0 1 0,1 0 0,-1 0-1,0 0 1,2 0 0,-1 1-18,1 0 0,-1 1-1,0-1 1,0 1 0,0-1-1,0 1 1,0 0 0,0 0 0,0 0-1,-1 0 1,3 3 0,-4-4 24,1 0-1,-1-1 1,0 1 0,1-1-1,-1 1 1,0-1 0,1 1-1,-1-1 1,1 1 0,-1-1-1,1 0 1,-1 1 0,1-1-1,-1 0 1,1 1 0,-1-1 0,1 0-1,0 0 1,-1 1 0,1-1-1,-1 0 1,1 0 0,0 0-1,-1 0 1,1 0 0,-1 0-1,1 0 1,0 0 0,-1 0-1,1 0 1,0 0 0,-1 0-1,1-1 1,-1 1 0,1 0-1,-1 0 1,2-1 0,0-1-527,1 0 1,-1 0-1,0 0 0,0-1 1,0 1-1,2-5 0,-2 3-2739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7 405 10560,'0'1'-20,"-1"1"-9,1-1 0,-1 0 0,1 1 1,-1-1-1,0 0 0,1 0 0,-2 1 0,1 0-520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13 123 10361,'1'2'29,"6"25"354,-7-21-550,-3-7-504,-3-11-2134,7-9-2986,0 18 5092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2:10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1792,'-1'5'5980,"0"12"-4674,1-7-944,-3 17 528,-2 8-406,1 0-1,2 46 1,17 39-127,-10-54-36,2 37 345,-10-60-243,2-31-390,0 0 0,0 0 0,3 22 0,1-4-15,-1 46 0,-2-56-28,4 0-379,-2-14-3206,-3-10 561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3:25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27 2944,'0'-2'524,"0"1"1,0 0-1,-1 0 1,1-1-1,0 1 1,0 0-1,-1 0 1,1 0-1,-1-1 0,0 0 1,1 1-407,-1 1-1,1-1 1,0 1-1,-1-1 1,1 1 0,-1-1-1,1 1 1,-1-1-1,1 1 1,-1 0 0,1-1-1,-1 1 1,1-1-1,-1 1 1,0 0 0,0 0-75,0 0 0,1 0 0,-1 0 0,0 0 0,1 0 0,-1 0 0,0 0 0,1 0 0,-1 0 0,0 1 0,1-1 0,-1 0 0,0 0 0,1 1 0,-1-1 0,1 0 0,-1 1 0,1-1 0,-1 1 0,1-1 0,-1 1 0,1-1 0,-1 1 0,1-1 0,0 1 0,-1-1 0,1 1 0,0 0 0,-1-1 0,1 1 0,0 0 0,0-1 0,-1 1 0,1 0 0,0-1 0,0 2 0,0 0 265,-1 1-1,1-1 1,0 0-1,0 1 0,0-1 1,0 0-1,1 4 1,-1-6-265,0 1 0,0-1 0,0 0 0,1 1 0,-1-1 0,0 0 0,0 1 1,0-1-1,0 0 0,0 1 0,1-1 0,-1 0 0,0 0 0,0 1 0,1-1 0,-1 0 1,0 0-1,0 1 0,1-1 0,-1 0 0,1 1 0,-1-2-52,1 1 0,-1 0 0,0 0 0,1 0 0,-1 0-1,1 0 1,-1 0 0,0 0 0,1-1 0,-1 1 0,1 0 0,-1 0 0,0-1 0,1 1-1,-1 0 1,0 0 0,1-1 0,-1 1 0,0 0 0,0-1 0,1 1 0,-1 0 0,0-1 0,12-20-1145,-11 20 1079,-1 0 0,0 0 1,1 0-1,-1 0 1,0 0-1,1 0 1,-1 0-1,0 0 0,0 0 1,0 0-1,0 0 1,0 0-1,0 0 1,0 0-1,0 0 0,0 0 1,-1 0-1,1 0 1,0 0-1,-1-1 1,5 28 3231,-3-3-2343,-1 1 0,-3 32 0,1-50-2472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3:27.2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4224,'1'5'5504,"3"9"-2549,0 2-1793,-1-7-770,0-1 0,5 10 1,-5-11-918,0-1 1,0 1-1,-1 0 1,2 8 0,-4-12-1396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3:27.8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18 3456,'1'-1'315,"-1"1"1,0-1-1,0 0 1,0 1-1,0-1 1,1 0-1,-1 1 1,0-1-1,1 0 1,-1 1-1,0-1 1,1 1-1,-1-1 1,1 1-1,-1-1 1,1 1-1,-1-1 1,1 1-1,-1-1 1,1 1-1,0 0 1,-1-1-1,2 1 1,-1-1-292,-1 1-1,1-1 1,-1 1 0,1 0 0,0-1-1,-1 1 1,1 0 0,0 0 0,0-1-1,-1 1 1,1 0 0,0 0 0,0 0-1,-1 0 1,1 0 0,0 0 0,0 0 0,-1 0-1,1 0 1,0 0 0,-1 0 0,1 1-1,0-1 1,0 0 0,-1 1 0,1-1-1,0 0 1,0 1 0,2 3 72,-1 0-1,1-1 1,-1 1 0,0 0 0,0 0-1,0 1 1,-1-1 0,1 0 0,-1 0-1,0 1 1,0-1 0,-1 1-1,0-1 1,1 1 0,-1-1 0,-1 1-1,1-1 1,-1 1 0,-1 6 0,2-11-68,0 1 0,-1 0 1,1 0-1,0-1 1,-1 1-1,1 0 1,-1-1-1,1 1 0,-1-1 1,1 1-1,-1-1 1,1 1-1,-1-1 1,1 1-1,-1-1 0,0 1 1,1-1-1,-1 0 1,0 1-1,1-1 0,-1 0 1,0 0-1,0 1 1,1-1-1,-1 0 1,0 0-1,0 0 0,1 0 1,-1 0-1,0 0 1,0 0-1,1 0 1,-1 0-1,0-1 0,0 1 1,1 0-1,-1 0 1,0-1-1,1 1 1,-1 0-1,0-1 0,1 1 1,-1 0-1,-1-2 1,1 1-5,-1-1 1,0 1 0,0-1 0,0 1 0,1-1 0,-1 0-1,1 0 1,-1 1 0,1-1 0,0 0 0,0-1 0,0 1-1,-1-4 1,1 2-392,0-1 1,1 1-1,-1-1 0,2-9 1,4-6-8019,-3 16 5361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3:29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4736,'5'11'7651,"-3"15"-6337,-1-10-818,2 3-577,-1-9-475,0 0 0,0 14 0,1-33-7983,-1 1 6326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3:29.4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3712,'1'0'482,"-1"0"-1,1 0 1,-1 1 0,1-1-1,0 0 1,-1 1 0,1-1-1,-1 0 1,0 1 0,1-1 0,-1 1-1,1-1 1,-1 1 0,1 0-1,3 11 2653,-2 16-2543,-1-14 608,2 6-691,0-2-1316,-2-6-2535,-2-9 405,0-2-358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58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6:55.5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1 2304,'0'38'4858,"-2"2"-4029,0 42-1146,6 80 627,-3-71-127,-2-47 178,1-34-149,1 14-60,-2-1 1,0 0-1,-7 32 0,7-47-76,0 1 1,0 0-1,1 0 1,1 13-1,0 3 134,0-2-240,-1-15 7,1 0 0,-1 0 0,-1 0 1,-1 13-1,2-18-1012,1-2-879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48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30 128,'3'-2'6649,"9"-6"-5549,-13 8-1095,1 0 0,0 0 0,0 0-1,0 0 1,0 0 0,0 0 0,0 0 0,-1 1-1,1-1 1,0 0 0,0 0 0,0 0 0,0 0-1,0 0 1,0 0 0,0 1 0,0-1 0,0 0-1,-1 0 1,1 0 0,0 0 0,0 0 0,0 1-1,0-1 1,0 0 0,0 0 0,0 0 0,0 0-1,0 0 1,0 1 0,0-1 0,0 0 0,0 0-1,0 0 1,0 0 0,0 0 0,1 1 0,-1-1-1,0 0 1,0 0 0,0 0 0,0 0 0,0 0-1,0 0 1,0 1 0,0-1 0,0 0 0,1 0-1,-1 0 1,0 0 0,0 0 0,0 0 0,0 0-1,0 0 1,0 0 0,1 0 0,-1 1 0,0-1-1,0 0 1,0 0 0,0 0 0,1 0 0,-1 0-1,0 0 1,-12 7 62,11-7-38,0 0 0,0 0 0,0 0 0,0 0 0,1 0 0,-1 0 0,0 0 0,0 0 0,0 0 0,0 0 0,1 0 0,-1-1 0,0 1 0,0 0 0,0-1 0,1 1 0,-1 0 0,0-1 0,1 1 0,-1-1 0,0 1 0,0-2 0,1 2 19,0-1 0,0 1 0,0-1 0,0 1 0,0-1-1,0 1 1,1-1 0,-1 1 0,0-1 0,0 1-1,0 0 1,1-1 0,-1 1 0,0-1 0,1 1 0,-1-1-1,0 1 1,1 0 0,-1-1 0,1 1 0,-1 0-1,0-1 1,1 1 0,-1 0 0,1 0 0,-1-1 0,1 1-1,-1 0 1,1 0 0,-1 0 0,1 0 0,-1 0 0,1 0-1,-1 0 1,1 0 0,0-1-51,0 1-1,0 0 1,0 0 0,0-1 0,0 1-1,-1 0 1,1 0 0,0 0-1,0 0 1,0 0 0,0 0-1,0 1 1,0-1 0,0 0 0,-1 0-1,1 1 1,0-1 0,0 0-1,0 1 1,-1-1 0,1 1 0,0-1-1,0 1 1,-1-1 0,1 1-1,0 0 1,-1-1 0,1 1 0,-1 0-1,1-1 1,-1 1 0,1 0-1,-1 0 1,1-1 0,-1 1-1,0 0 1,1 0 0,-1 0 0,0 0-1,0 0 1,0 0 0,0-1-1,0 1 1,0 2 0,0-2 18,1 0 0,-1 1 0,0-1 0,0 0 0,0 1 0,0-1 0,-1 0 0,1 1 0,0-1 1,-1 0-1,1 0 0,0 1 0,-1-1 0,1 0 0,-1 0 0,0 0 0,0 1 0,1-1 0,-1 0 0,0 0 0,0 0 0,0 0 0,0-1 1,0 1-1,0 0 0,0 0 0,0 0 0,0-1 0,-3 2 0,4-2-8,0 0 0,0 0 0,0 0 0,0 0 0,-1 0 0,1 0 0,0 0 0,0 0 0,0 0-1,0 0 1,-1 0 0,1 0 0,0 0 0,0 0 0,0 0 0,0 0 0,0 0 0,0 0 0,-1 0 0,1 0 0,0 0 0,0 0 0,0-1 0,0 1 0,0 0 0,0 0 0,-1 0 0,1 0-1,0 0 1,0 0 0,0 0 0,0 0 0,0-1 0,0 1 0,0 0 0,0 0 0,0 0 0,0 0 0,0 0 0,0-1 0,0 1 0,0 0 0,0 0 0,0 0 0,0 0 0,2-11 37,6-6 77,-8 16-123,1 0-1,-1 1 1,0-1 0,0 1-1,1-1 1,-1 0-1,0 1 1,1-1 0,-1 1-1,0-1 1,1 1-1,-1 0 1,1-1-1,-1 1 1,1-1 0,-1 1-1,1 0 1,-1-1-1,1 1 1,-1 0 0,1 0-1,0-1 1,-1 1-1,1 0 1,-1 0-1,1 0 1,0 0 0,-1 0-1,1 0 1,0 0-1,0 0 1,0 0-2,0 1-1,-1 0 1,1-1-1,0 1 1,-1 0-1,1 0 1,0-1-1,-1 1 1,1 0 0,-1 0-1,0 0 1,1 0-1,-1 0 1,1 0-1,-1 0 1,0 0-1,0 0 1,0 0 0,0 0-1,0 1 1,1-1 5,-1-1 0,0 1 1,0 0-1,0 0 1,0-1-1,0 1 0,0 0 1,0 0-1,0-1 0,0 1 1,-1 0-1,1-1 1,0 1-1,0 0 0,-1-1 1,1 1-1,0 0 0,-1-1 1,1 1-1,-1 0 1,1-1-1,-1 1 0,1-1 1,-1 1-1,1-1 1,-1 1-1,1-1 0,-2 1 1,1 0 3,-1-1 1,1 0-1,0 0 1,0 1-1,-1-1 1,1 0-1,0 0 1,0 0-1,-1 0 1,1 0-1,0-1 1,0 1-1,-1 0 1,1 0-1,-2-2 1,2 2-3,0 0-1,0 0 1,0-1 0,0 1 0,0-1 0,0 1 0,0-1 0,0 1 0,0-1 0,1 1 0,-1-1 0,0 0-1,0 0 1,0 1 0,1-1 0,-1 0 0,0 0 0,1 0 0,-1 0 0,1 0 0,-1 0 0,1 0 0,0 0-1,-1 0 1,1 0 0,0 0 0,0 0 0,-1 0 0,1 0 0,0 0 0,0 0 0,0 0 0,0 0 0,0 0-1,1 0 1,-1 0 0,0 0 0,0 0 0,1 0 0,-1 0 0,1 0 0,-1 0 0,1-1 0,0 1-5,0 0 1,-1 0-1,1 0 1,0 0-1,-1 0 1,1 0-1,0 1 0,0-1 1,0 0-1,0 1 1,-1-1-1,1 0 1,0 1-1,0-1 1,0 1-1,1 0 1,-1-1-1,0 1 1,0 0-1,1-1 1,-1 1-3,0 1 0,0-1 1,0 0-1,0 0 1,0 1-1,0-1 0,-1 0 1,1 1-1,0-1 1,0 1-1,0-1 0,-1 1 1,1-1-1,0 1 1,-1-1-1,1 1 0,0 0 1,-1 0-1,1 0 1,1 2-4,-1-1 1,0 0 0,0 0-1,0 0 1,0 0 0,0 1-1,-1-1 1,1 0 0,-1 1-1,1-1 1,-1 1 0,0-1 0,0 0-1,0 1 1,0-1 0,-1 1-1,1-1 1,-1 3 0,1-4 5,-1-1 0,1 1 0,-1 0 0,1-1 1,0 1-1,-1 0 0,1-1 0,-1 1 0,0 0 1,1-1-1,-1 1 0,0-1 0,1 1 0,-1-1 0,0 0 1,1 1-1,-1-1 0,0 0 0,0 1 0,1-1 1,-1 0-1,0 0 0,0 0 0,0 1 0,0-1 1,1 0-1,-1 0 0,0 0 0,0-1 0,0 1 0,1 0 1,-1 0-1,0 0 0,0 0 0,0-1 0,1 1 1,-1 0-1,0-1 0,0 1 0,0-1 0,0 0 11,0 1 0,0-1 0,0 0 0,0 1 0,0-1 0,0 0 0,0 0 0,0 1 0,0-1 0,1 0 0,-1 0 0,0 0 0,1 0 0,-1 0 0,0 0 0,1 0 0,-1 0 0,1-1 0,0 1 0,-1 0 0,1 0 0,0 0 0,0 0 0,0-1 0,0 1 0,0 0 0,0 0 0,0 0 0,0-2 0,1 1-6,0-1 1,0 1-1,0-1 0,1 1 0,-1 0 0,1-1 0,-1 1 0,1 0 0,0 0 1,0 0-1,3-2 0,-4 3 1,0 0 0,0 1 1,0-1-1,0 0 0,0 1 1,0-1-1,0 1 0,0 0 0,0-1 1,0 1-1,0 0 0,0 0 1,0 0-1,0-1 0,0 1 0,0 0 1,0 0-1,0 1 0,1-1 1,-1 0-1,0 0 0,0 0 0,0 1 1,0-1-1,0 1 0,0-1 1,0 1-1,0-1 0,0 1 0,0-1 1,1 2-1,-2-2-4,0 1 1,1-1-1,-1 0 0,0 1 1,0-1-1,1 0 0,-1 1 1,0-1-1,0 0 0,0 1 1,1-1-1,-1 0 0,0 1 1,0-1-1,0 0 0,0 1 1,0-1-1,0 1 0,0-1 1,0 0-1,0 1 0,0-1 1,0 0-1,0 1 1,0-1-1,0 1 0,0-1 1,0 0-1,-1 1 0,-9 12-11,-15 3-52,25-16 98,-1 1-1,0-1 1,0 1 0,0-1-1,1 0 1,-1 0-1,0 1 1,0-1 0,0 0-1,0 0 1,0 0 0,0 0-1,1 0 1,-1 0-1,0 0 1,0 0 0,0 0-1,0 0 1,0-1 0,0 1-1,0-1 1,0 1-13,1 0 0,-1-1 0,1 1 0,0-1 1,-1 1-1,1-1 0,0 1 0,0-1 0,-1 0 0,1 1 0,0-1 0,0 1 1,0-1-1,0 1 0,0-1 0,0 0 0,0 1 0,0-1 0,0 1 0,0-1 0,0 1 1,0-1-1,0 0 0,1-1-10,-1 0 1,1 0-1,0 0 1,-1 1-1,1-1 1,0 0-1,0 1 0,0-1 1,0 1-1,0-1 1,0 1-1,1-1 1,-1 1-1,0 0 1,1 0-1,-1-1 0,1 1 1,-1 0-1,1 0 1,2 0-1,-4 1-15,1-1-1,-1 1 1,1 0-1,-1 0 1,1 0-1,0 0 1,-1 0-1,1 0 0,0-1 1,-1 2-1,1-1 1,-1 0-1,1 0 1,0 0-1,-1 0 1,1 0-1,-1 0 1,1 1-1,-1-1 1,1 0-1,0 0 1,-1 1-1,1-1 1,-1 0-1,1 1 0,-1-1 1,0 1-1,1-1 1,-1 1-1,1-1 1,-1 1-1,0-1 1,1 1-1,-1-1 1,0 1-1,1 0 1,-1 1-15,1-1 1,-1 1 0,0 0 0,0 0-1,1-1 1,-1 1 0,0 0 0,0 0 0,-1-1-1,1 1 1,0 0 0,-2 3 0,2-4 6,0 0 0,0 0 0,-1 0 0,1 0 0,-1 0 0,1 0 0,-1 0 0,1 0 0,-1 0 0,0 0 0,0-1 0,1 1 0,-1 0 1,0 0-1,0-1 0,0 1 0,0 0 0,0-1 0,-1 2 0,1-2 8,0 0 0,0 0 0,0-1 0,0 1 0,0 0 0,0 0 0,0 0 0,0-1 0,1 1 0,-1 0 0,0-1 1,0 1-1,0-1 0,0 1 0,0-1 0,1 1 0,-1-1 0,0 0 0,0 1 0,1-1 0,-1 0 0,1 0 0,-1 1 0,0-1 0,1 0 0,0 0 0,-1 0 0,0-1 0,1 1 21,-1-1-1,0 0 0,1 0 1,-1 0-1,1 0 1,-1 0-1,1 1 0,0-1 1,0 0-1,0 0 0,0 0 1,0 0-1,1 0 0,0-3 1,-1 4-18,0 0 1,0 0 0,1 0-1,-1-1 1,0 1 0,1 0-1,-1 0 1,1 0 0,0 0-1,-1 0 1,1 0-1,0 0 1,0 0 0,-1 0-1,1 0 1,0 1 0,0-1-1,0 0 1,0 0-1,0 1 1,0-1 0,0 1-1,2-2 1,-3 2 1,1 0-1,-1 0 1,0 0 0,0 0 0,1 0-1,-1 0 1,0 0 0,1 0 0,-1 0 0,0 1-1,0-1 1,1 0 0,-1 0 0,0 0-1,1 0 1,-1 0 0,0 0 0,0 1-1,1-1 1,-1 0 0,0 0 0,0 0-1,0 1 1,1-1 0,-1 0 0,0 0-1,0 1 1,0-1 0,0 0 0,1 0-1,-1 1 1,3 13-17,-4 12-183,0-24 181,0 1 0,0-1 0,0 0 0,0 0 0,0 1 0,-1-1 0,1 0 0,0 0 0,-4 4 0,4-6 22,1 0 1,0 1-1,0-1 0,-1 1 1,1-1-1,0 0 0,-1 1 1,1-1-1,0 0 0,-1 0 1,1 1-1,-1-1 0,1 0 1,-1 0-1,1 0 0,0 1 1,-1-1-1,1 0 0,-1 0 1,1 0-1,-1 0 0,1 0 1,-1 0-1,1 0 0,-1 0 1,1 0-1,-1 0 0,1 0 1,0 0-1,-1 0 0,1 0 1,-1-1-1,1 1 0,-1 0 1,1 0-1,-1 0 0,1-1 1,0 1-1,-1 0 0,1-1 1,0 1-1,-1 0 0,1-1 1,0 1-1,-1 0 0,1-1 1,0 1-1,0 0 0,-1-1 1,1 1-1,0-1 0,0 1 1,0-1-1,0 1 0,-1-1 1,1 1-1,0-1 0,0 0 1,0-1 6,0 0 1,0 0-1,0 0 1,0 0 0,0 0-1,1 0 1,-1 0 0,1 1-1,-1-1 1,1 0-1,0 0 1,0 0 0,-1 0-1,1 1 1,0-1-1,1 0 1,-1 1 0,0-1-1,0 1 1,3-3-1,-4 4-17,1-1 0,0 0 0,-1 0 0,1 1 0,0-1-1,-1 0 1,1 1 0,0-1 0,0 1 0,0-1 0,0 1-1,-1-1 1,1 1 0,0 0 0,0-1 0,0 1 0,0 0-1,0 0 1,0 0 0,0 0 0,0 0 0,0 0 0,0 0-1,0 0 1,0 0 0,0 0 0,0 0 0,0 1 0,-1-1-1,1 0 1,0 1 0,0-1 0,0 0 0,0 1 0,0-1-1,-1 1 1,1 0 0,0-1 0,0 1 0,-1 0 0,1-1-1,1 2 1,-2-1 2,0 1-1,0-1 1,1 0-1,-1 0 0,0 0 1,0 0-1,0 0 1,0 0-1,-1 0 1,1 0-1,0 0 0,0 0 1,0 0-1,-1 0 1,1 0-1,-1 0 1,1 0-1,-1 0 0,1 0 1,-1 0-1,0 0 1,1 0-1,-1 0 0,0-1 1,1 1-1,-1 0 1,-1 0-1,1 1-6,-1-1-1,1 0 1,-1 1-1,1-1 1,-1 0-1,1 0 1,-1 0-1,1 0 1,-1 0-1,0 0 1,0-1-1,1 1 1,-1-1-1,0 1 1,-2 0-1,4-1 16,-1 0 0,0-1 0,1 1 0,-1 0 0,1 0 0,-1 0 1,1 0-1,-1 0 0,1-1 0,-1 1 0,1 0 0,0-1 0,-1 1 0,1 0 0,-1-1 0,1 1 0,-1 0 0,1-1 0,0 1 0,-1-1 0,1 1 0,0 0 0,0-1 0,-1 1 0,1-1 0,0 1 0,0-1 0,0 1 0,-1-1 0,1 1 0,0-1 0,0 0 1,0-1 3,0 0 1,0 1-1,1-1 0,-1 0 1,0 0-1,1 1 1,-1-1-1,1 0 1,0 1-1,1-4 1,-2 4-10,1-1 0,0 1 0,0-1 0,0 1 0,0-1 0,0 1 0,0-1 0,0 1 1,0 0-1,0 0 0,0 0 0,1 0 0,-1 0 0,1 0 0,-1 0 0,0 0 0,1 0 0,0 0 0,-1 1 0,1-1 0,-1 1 0,1-1 0,0 1 1,2 0-1,-3 0-5,0 1 0,-1-1 0,1 1 0,0 0 1,-1 0-1,1-1 0,0 1 0,-1 0 0,1 0 0,-1 0 1,1-1-1,-1 1 0,1 0 0,-1 0 0,0 0 1,0 0-1,1 0 0,-1 0 0,0 0 0,0 0 0,0 0 1,0 0-1,0 0 0,0 0 0,0 0 0,0 0 1,-1 1-1,1 0-25,0 0 1,0 0 0,-1-1-1,1 1 1,-1 0 0,1 0-1,-1-1 1,1 1 0,-1 0 0,0-1-1,0 1 1,0-1 0,0 1-1,0-1 1,-2 2 0,4-3 33,0-1 1,0 1 0,0-1 0,0 0 0,0 1 0,-1-1 0,1 0 0,0 1-1,0-1 1,-1 0 0,1 0 0,-1 0 0,1 0 0,0 0 0,-1 0 0,0 0-1,1 0 1,-1 0 0,0 0 0,1 0 0,-1 0 0,0 0 0,0 0 0,0 0-1,0 0 1,0 0 0,0 0 0,0 0 0,0 0 0,-1 0 0,1 0 0,0 0-1,0 0 1,-1 0 0,1 0 0,-1 0 0,1 0 0,-1 0 0,1 0 0,-1 0-1,0 0 1,1 1 0,-1-1 0,0 0 0,0 0 0,0 1 0,0-1 0,1 1-1,-1-1 1,0 1 0,0-1 0,0 1 0,0-1 0,0 1 0,0 0 0,0-1-1,0 1 1,0 0 0,0 0 0,0 0 0,-1 0 0,1 0 0,0 0 0,0 0-1,0 0 1,0 1 0,0-1 0,-2 1 0,4-2-5,0 1-1,0-1 1,0 0 0,0 1 0,0 0-1,0-1 1,0 1 0,1-1 0,-1 1-1,0 0 1,0 0 0,0 0 0,0 0-1,0 0 1,1 0 0,-1 0-1,0 0 1,0 0 0,0 0 0,0 1-1,0-1 1,0 0 0,0 1 0,1-1-1,-1 1 1,0-1 0,0 1 0,-1 0-1,1-1 1,0 1 0,0 0 0,0 0-1,0 0 1,-1-1 0,2 3 0,-1-1-14,-1-1 1,1 1 0,-1-1-1,1 1 1,-1 0 0,0-1-1,0 1 1,0-1 0,0 1-1,0 0 1,0-1 0,0 1 0,-1 0-1,1-1 1,0 1 0,-1-1-1,1 1 1,-1-1 0,0 1-1,0-1 1,1 1 0,-1-1 0,0 0-1,0 1 1,-2 0 0,2 0 30,0-1 1,0 0-1,0 0 1,-1-1-1,1 1 1,0 0-1,-1 0 1,1-1-1,0 1 1,-1 0-1,1-1 1,-1 1-1,1-1 1,-1 0 0,-1 1-1,-10-4-1548,4-6-5919,8 4 4804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51.0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36 3456,'-5'-22'4382,"5"21"-4348,0 1-1,0-1 1,1 1 0,-1-1 0,0 1-1,0 0 1,0-1 0,0 1-1,0-1 1,1 1 0,-1-1 0,0 1-1,0 0 1,1-1 0,-1 1-1,0 0 1,0-1 0,1 1-1,-1 0 1,0-1 0,1 1 0,-1 0-1,1 0 1,-1 0 0,0-1-1,1 1 1,-1 0 0,1 0 0,-1 0-1,1 0 1,-1 0 0,0 0-1,1-1 1,-1 1 0,1 0-1,-1 0 1,1 1 0,-1-1 0,1 0-1,-1 0 1,0 0 0,1 0-1,-1 0 1,1 0 0,-1 1 0,1-1-1,-1 0 1,0 0 0,1 0-1,-1 1 1,1-1-38,0 1 0,0-1 0,0 0 0,-1 1 0,1-1 0,0 0 0,0 1 0,-1-1 0,1 1 0,0 0 0,-1-1 0,1 1-1,-1 0 1,1-1 0,-1 1 0,1 0 0,-1-1 0,1 1 0,-1 0 0,0 0 0,1 0 0,-1-1 0,0 1 0,0 0 0,1 0 0,-1 0 0,0 0 0,0-1 0,0 1 0,0 0 0,0 0 0,0 0 0,0 0 0,-1 0-1,1-1 1,0 1 0,0 0 0,-1 0 0,1 0 0,-1 1 0,0 0-10,0 0 0,0 0-1,0 0 1,0-1 0,-1 1-1,1 0 1,0 0 0,-1-1-1,1 1 1,-1-1 0,0 1 0,1-1-1,-1 0 1,0 0 0,-2 2-1,2-3 21,1 1 0,-1-1 0,0 1 0,1-1-1,-1 1 1,0-1 0,0 0 0,1 0-1,-1 0 1,0 0 0,1 0 0,-1 0 0,0 0-1,0-1 1,1 1 0,-1-1 0,-2 0-1,3 0 43,0 0-1,1 0 1,-1 1-1,1-1 1,-1 0-1,1 0 0,-1 0 1,1 1-1,-1-1 1,1 0-1,0 0 1,-1 0-1,1 0 1,0 0-1,0 0 0,0 0 1,0 0-1,0 0 1,0 0-1,0 0 1,0 0-1,0 0 0,0 0 1,0 0-1,1 0 1,-1 1-1,0-1 1,1 0-1,-1 0 0,1 0 1,-1 0-1,2-1 1,-2 0-6,1 0 0,0 0 0,0 1 0,1-1 0,-1 0 0,0 0 1,0 1-1,1-1 0,-1 1 0,1-1 0,-1 1 0,1 0 0,0-1 0,0 1 0,1-1 1,-2 2-47,-1 0 0,1 0 0,0 0 1,-1-1-1,1 1 0,0 0 1,-1 0-1,1 0 0,-1 0 0,1 0 1,0 1-1,-1-1 0,1 0 1,-1 0-1,1 0 0,0 0 0,-1 1 1,1-1-1,-1 0 0,1 1 1,0 0 0,0 0 0,0 0 0,0 0 1,0 0-1,0 0 0,0 0 0,0 0 0,-1 0 1,1 1-1,0-1 0,-1 0 0,1 2 1,0-2-1,-1 0 0,1 0 0,-1 0 0,0 0 0,1 0 0,-1 0 0,0 0 0,0 0 0,1 0 0,-1 0 0,0 0 0,0 0 0,0 0 0,0 0 0,0 0 0,-1 0 0,1 0 0,0 0 0,0 0 0,-1 0 0,1 0 0,0 0 0,-1 0 0,1 0 0,-1 0 0,1 0 0,-1 0 0,0-1 0,1 1 0,-1 0 1,0 0-1,0-1 0,1 1 0,-1 0 0,0-1 0,0 1 0,0-1 0,0 1 0,0-1 0,0 0 0,0 1 0,0-1 0,0 0 0,0 0 0,0 1 0,0-1 0,0 0 0,0 0 0,0 0 0,0 0 0,0 0 0,0-1 0,0 1 0,-1 0 0,1 0 8,-1-1-1,1 1 1,0 0 0,0 0 0,0 0-1,0-1 1,0 1 0,0-1-1,0 1 1,0-1 0,0 1-1,0-1 1,0 1 0,1-1-1,-1 0 1,0 1 0,0-1-1,0 0 1,1 0 0,-1 0-1,0 0 1,1 0 0,-1 0-1,1 0 1,-1 0 0,1 0-1,0 0 1,-1 0 0,1 0-1,0 0 1,0 0 0,-1 0-1,1 0 1,0 0 0,0 0-1,0 0 1,1 0 0,-1 0-1,0-1 1,0 1 0,0 0-1,1 0 1,-1 0 0,1 0-1,-1 0 1,1 0 0,-1 0-1,1 0 1,-1 1 0,2-3-1,-1 2-6,0 0 1,0-1-1,0 1 0,0 0 0,0 0 0,0 0 0,1 0 0,-1 0 0,0 0 0,0 0 1,1 1-1,-1-1 0,1 0 0,-1 1 0,0-1 0,1 1 0,-1-1 0,1 1 0,0 0 0,-1-1 1,1 1-1,-1 0 0,1 0 0,-1 0 0,1 0 0,-1 1 0,1-1 0,-1 0 0,1 1 1,-1-1-1,1 1 0,-1-1 0,1 1 0,-1 0 0,0-1 0,1 1 0,-1 0 0,0 0 1,0 0-1,2 1 0,-2-1-8,0 0 0,0 1 0,0-1 0,0 0 0,-1 0 0,1 0 1,0 0-1,0 1 0,-1-1 0,1 0 0,-1 1 0,1-1 0,-1 0 0,0 1 1,1-1-1,-1 0 0,0 1 0,0-1 0,0 1 0,0-1 0,0 1 1,0-1-1,-1 0 0,1 1 0,0-1 0,-1 1 0,1-1 0,-1 0 0,1 1 1,-1-1-1,0 0 0,0 0 0,1 0 0,-1 1 0,0-1 0,0 0 0,0 0 1,0 0-1,0 0 0,0-1 0,-1 1 0,1 0 0,-2 1 0,2-2 18,0 1-1,0 0 0,0-1 1,0 1-1,0-1 0,0 1 1,0-1-1,-1 0 0,1 1 1,0-1-1,0 0 0,0 0 1,0 0-1,-1 0 0,1 0 1,0 0-1,0 0 0,0 0 1,-1-1-1,1 1 0,0 0 1,0-1-1,0 1 0,0-1 1,0 1-1,0-1 0,0 1 1,0-1-1,0 0 0,0 0 1,0 1-1,0-1 0,0 0 1,1 0-1,-1 0 0,0 0 1,1 0-1,-1 0 0,0 0 1,1 0-1,-1 0 0,1 0 1,0 0-1,-1-1 0,1 1 1,0 0-1,0-2 0,-1 2 4,1 0 1,0-1-1,0 1 0,0 0 0,0 0 0,0 0 0,0-1 0,0 1 0,0 0 0,1 0 0,-1 0 0,0-1 0,1 1 1,-1 0-1,1 0 0,-1 0 0,1 0 0,-1 0 0,3-2 0,-2 3-16,0-1 0,0 0-1,0 1 1,0-1 0,0 0 0,0 1-1,0-1 1,1 1 0,-1 0 0,0 0-1,0-1 1,1 1 0,-1 0 0,0 0-1,0 0 1,1 0 0,-1 0 0,0 0-1,1 1 1,-1-1 0,0 0 0,0 1-1,0-1 1,2 1 0,-2 0-2,1-1 0,-1 1 0,0 0 0,0 0 0,1 0-1,-1 0 1,0 0 0,0 0 0,0 0 0,0 0 0,0 0 0,0 0 0,0 1 0,0-1 0,-1 0-1,1 0 1,0 1 0,-1-1 0,1 1 0,-1-1 0,0 1 0,1-1 0,-1 1 0,0-1 0,0 1 0,0-1-1,0 3 1,0-3 1,0 0 0,0 0 0,0-1 0,-1 1 0,1 0 1,0 0-1,0-1 0,-1 1 0,1 0 0,0-1 0,-1 1 0,1 0 0,0-1 0,-1 1 0,1-1 0,-1 1 0,1-1 0,-1 1 0,0-1 0,1 1 0,-2 0 0,1-1 3,0 1 0,0-1 1,0 0-1,0 0 0,0 0 0,-1 0 0,1 0 0,0 0 1,0 0-1,0 0 0,0-1 0,0 1 0,0 0 0,0-1 1,0 1-1,0 0 0,0-1 0,0 1 0,0-1 0,-1-1 1,1 2 12,1 0 1,-1 0-1,0-1 1,0 1-1,1 0 1,-1-1-1,0 1 1,1-1-1,-1 1 1,1-1 0,-1 1-1,1-1 1,-1 1-1,1-1 1,-1 1-1,1-1 1,-1 0-1,1 1 1,0-1-1,-1 0 1,1 0-1,0 1 1,0-1 0,-1 0-1,1 0 1,0 1-1,0-1 1,0 0-1,0 0 1,0 1-1,0-1 1,0 0-1,0 0 1,0 1-1,1-1 1,-1 0 0,0 0-1,0 1 1,1-1-1,-1-1 1,1 1 5,0 1 1,0-1 0,0 0-1,1 0 1,-1 1 0,0-1-1,0 0 1,0 1 0,0-1-1,1 1 1,-1-1 0,0 1-1,0 0 1,1 0 0,-1 0-1,0-1 1,1 1 0,-1 0-1,0 0 1,1 1 0,-1-1-1,0 0 1,3 1 0,-3-1-24,-1 0 1,1 0 0,0 1-1,0-1 1,0 0 0,0 0-1,-1 1 1,1-1 0,0 0-1,0 1 1,-1-1 0,1 1-1,0-1 1,-1 1 0,1 0-1,0-1 1,-1 1 0,1-1-1,-1 1 1,1 0-1,-1 0 1,1-1 0,-1 1-1,1 0 1,-1 0 0,0-1-1,0 1 1,1 0 0,-1 0-1,0 0 1,0 0 0,0 0-1,0-1 1,0 1 0,0 0-1,0 0 1,0 0 0,0 0-1,0 0 1,-1-1 0,1 1-1,0 0 1,-1 0 0,1 0-1,0-1 1,-1 2 0,0 0-2,-1 0 0,1 0 0,0-1 0,0 1 0,-1 0 0,1-1 0,-1 1 0,1-1 1,-1 0-1,0 0 0,0 1 0,1-1 0,-1 0 0,0 0 0,0-1 0,0 1 0,0 0 1,-4 0-1,5 0 20,0-1 0,0 0 0,0 0 0,0 0 1,0 0-1,0 0 0,0 0 0,0 0 0,0 0 0,0 0 1,0-1-1,0 1 0,0 0 0,0 0 0,0-1 1,0 1-1,0-1 0,0 1 0,0-1 0,0 1 0,1-1 1,-2-1-1,1 1 27,1 1 1,0-1-1,0 0 1,0 0-1,-1 0 0,1 0 1,0 1-1,0-1 1,0 0-1,0 0 0,0 0 1,1 0-1,-1 1 1,0-1-1,0 0 0,1 0 1,-1 0-1,0 1 1,1-1-1,-1 0 1,1 0-1,1-3-7,0 1 0,0 0 0,0 0 0,1 0 0,-1 0 0,1 1 0,0-1 0,0 1-1,0 0 1,0-1 0,5-1 0,-7 3-37,0 1 1,0 0-1,0-1 0,0 1 0,0 0 0,0 0 0,0-1 0,1 1 0,-1 0 1,0 0-1,0 0 0,0 0 0,0 1 0,1-1 0,-1 0 0,0 0 1,0 1-1,0-1 0,0 1 0,0-1 0,0 1 0,0-1 0,0 1 0,0 0 1,0-1-1,0 1 0,0 0 0,-1 0 0,1 0 0,1 1 0,-2-1-2,1-1 0,-1 1-1,0 0 1,1 0-1,-1 0 1,0 0 0,0 0-1,1-1 1,-1 1-1,0 0 1,0 0 0,0 0-1,0 0 1,-1 0-1,1 0 1,0 0 0,0-1-1,0 1 1,-1 0-1,1 0 1,0 0 0,-1 0-1,1-1 1,-1 1-1,1 0 1,-1 0 0,1-1-1,-1 1 1,1 0-1,-1-1 1,0 1 0,0 0-1,1-1 1,-1 1-1,0-1 1,0 0 0,-1 2-1,1-2-89,-1 1-1,1-1 0,0 1 0,0-1 1,-1 0-1,1 1 0,0-1 1,-1 0-1,1 0 0,-1 0 0,1 0 1,0 0-1,-1 0 0,1 0 1,0 0-1,-1-1 0,1 1 0,0-1 1,-1 1-1,1-1 0,0 1 1,0-1-1,0 1 0,-1-1 1,1 0-1,0 0 0,-1-1 0,-4-3-2744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7:38.2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1026 0 2944,'0'0'3792,"-17"0"-2619,-2 2-606,-21 0-1,-14 2-515,33-2-46,-25-1 0,-11 1 140,-91 6-82,113-7-100,-11-2 92,-15 1-291,-99 8 396,19-5 117,54 1-1317,78-3 1154,0-1 0,-1 0 0,-14-3 0,-14 0-5284,34 3 3026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7:39.4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3072,'-2'1'1120,"1"-1"-864,-1 0 160,1 0-32,0 0-96,-1 0 0,0 0-96,-1 0-32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7:39.8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 0 6592,'-3'0'256,"-1"0"-192,0 1-64,0-1 0,1 1 64,0 0 32,0-1 32,-1 1 64,1-1-160,-1 0-32,0-1 0,0 1 64,0 0-96,1-1-64,1 0-288,0 1-96,0-1-1440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7:40.9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 0 1792,'-18'1'5122,"-1"2"-4024,-20 2-3025,36-5 258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9:15.8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8903 95 8161,'-60'4'57,"-1074"-17"678,529-13-744,-3110-34-34,768 199-1392,2635-107-330,182-26 128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0:20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0 6927,'-2'47'491,"-2"-1"-205,2 91-1,8 52 568,0-88-283,0-24-68,-6 41-287,1 19 24,1-23 326,-2-94-512,-2 124 225,7-92-70,-1 1 26,-3-32-227,0-12-269,-1-1 1,0 1-1,-3 16 0,1-33-8324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0:32.4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10897 112 8119,'-127'8'99,"-1255"-24"636,645-15-744,-3787-42-34,935 243-1392,3209-132-330,222-30 128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58.4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1:30.0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1152,'13'4'5824,"12"-5"-4942,-18 0-549,0 0 0,0 1 0,0 0 0,-1 1 0,9 0 0,-8 1-285,1 0 0,0-1 0,0 0 0,0-1 0,11 0 0,2 2 62,-18-2-13,0 0 0,0 1 0,0-1 0,0 0-1,-1 0 1,1 0 0,4-1 0,-2 0-84,-1 0 1,1 1-1,-1 0 1,1 0-1,6 1 1,-6-1-8,0 1 1,0-1-1,9-1 1,-3 0 147,-1 0 1,1 1 0,19 3-1,8-1 118,0-4 97,-25 1-277,0 0 0,16 2 1,-20 0-82,-4-1-5,0 1 1,0-1 0,0 0 0,0 0 0,0 0-1,8-2 1,-10 1-16,0 1 1,0 0-1,1 0 0,-1 0 0,3 0 0,4 1-119,-8 0-155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1:31.0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 2304,'1'10'3553,"-1"8"-1276,0-15-2382,-1-1 0,1 1 0,0-1 0,-1 1 0,1-1 0,-1 1 0,0-1 0,-2 4 0,1-3-1772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1:45.4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6 905 2944,'0'0'976,"-1"-27"2154,6-63-2187,-1-1-792,-2-137 233,-1 137-496,-1-76 1173,0 164-1062,-9-101 807,3 32-22,4 45-3200,2 22-634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1:56.2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521 2 640,'-5'1'4445,"-2"-2"-3442,-5 0-1321,7 2 622,0 0-1,0 0 1,0-1-1,0 0 1,0 0-1,-9-1 0,-6-1 379,-8 2-458,-30 1 554,-21 1-410,-90 6 448,122-9-356,23 1-1708,1 0-4881,18 0 3820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2:52.0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4 132 7223,'-1'5'-7,"2"-1"-346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2:55.6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24 8721,'-1'4'25,"2"3"6</inkml:trace>
  <inkml:trace contextRef="#ctx0" brushRef="#br0">6 24 6891,'0'11'352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3:18.8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 3328,'0'0'41,"0"0"1,0 1-1,0-1 0,0 0 0,0 0 1,0 0-1,0 0 0,0 0 1,0 0-1,0 0 0,0 0 1,0 0-1,1 0 0,-1 0 1,0 0-1,0 1 0,0-1 1,0 0-1,0 0 0,0 0 1,0 0-1,0 0 0,0 0 0,1 0 1,-1 0-1,0 0 0,0 0 1,0 0-1,0 0 0,0 0 1,0 0-1,0 0 0,0 0 1,1 0-1,-1 0 0,0 0 1,0 0-1,0 0 0,0 0 1,0 0-1,0 0 0,0-1 1,0 1-1,0 0 0,0 0 0,1 0 1,-1 0-1,0 0 0,0 0 1,0 0-1,0 0 0,0-6 566,-1 4-379,1 11 783,4 76 1939,-4-66-2299,0-13-7323,2-7 4277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3:23.1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13041 140 8167,'-78'5'51,"-1585"-25"684,776-17-744,-4559-51-34,1127 292-1392,3861-158-330,268-36 128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6:57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6880,'-4'430'1786,"8"-379"-1805,-3-36 259,0-1-1,-1 1 1,-2 27-1,-7 31-239,8-63 2,0-1-1,1 1 1,0 0 0,1-1-1,0 1 1,0-1 0,6 18 0,-3-7 139,-2-7-800,1 26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6:59.4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1 2560,'1'1'233,"-1"1"0,1-1 0,-1 0 0,1 1 0,-1-1 0,1 1 0,-1-1 0,0 0 0,0 1 0,0-1 0,0 1 1,0-1-1,0 1 0,0 2 0,0 12 404,1-7-381,1 0 0,-1 15 0,-1-7-21,-1 39 168,0-36 88,1-1 1,3 21-1,0 0-193,-2 58 0,-1-51-227,-1 20-82,-11 89 0,10-134-42,0 24 1,1-6 61,1-21-11,1-1 0,3 19 0,-2-15-2,-2-13 49,0 0 1,-1 0 0,0-1 0,-2 11-1,-1 8 20,2-8-112,-2 27-2130,4-42-148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58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0,0-1 0,-6 2 1,8-2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3:43.5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2432,'2'2'3945,"-2"-2"-3814,1 1-1,-1-1 1,1 1 0,-1 0-1,1-1 1,-1 1-1,0 0 1,1-1-1,-1 1 1,0 0-1,1 0 1,-1 1-1,0 22 629,1 37 1928,-1-60-2687,1 5 27,0 0 0,-1 0 1,0 0-1,0 1 0,0-1 1,-1 0-1,-2 9 0,3-1 144,0 2 72,0-15-546,0-1 1,0 1-1,0-1 0,0 0 1,0 1-1,0-1 1,0 1-1,0-1 0,-1 1 1,1-1-1,0 0 0,0 1 1,0-1-1,-1 0 1,1 1-1,0-1 0,0 0 1,-1 1-1,1-1 1,0 0-1,-1 1 0,1-1 1,0 0-1,-2 1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4:19.4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23 970 2944,'2'-10'3574,"-2"-18"-3359,-1 15 134,1 3-145,0-52 574,11-95 0,-8 133-756,-1 0-1,-2-41 0,-11-47 76,0-4-44,2-103 1803,3 142-1680,5 67 205,0 4-487,0 0 0,1 0 0,1-11 0,1 12-2987,1 2 581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4:20.7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2560,'0'0'917,"21"0"4667,-9 0-4988,0 2-1,21 4 1,-32-6-568,-1 0 1,1-1 0,0 1 0,0 0 0,-1 0-1,1 0 1,0-1 0,-1 1 0,1 0 0,-1-1 0,1 1-1,0-1 1,-1 1 0,1-1 0,0 0 0,7-4-468,-8 5 243,0 0 0,0 0 0,0 0 0,1 0 0,-1 0 0,0 0 0,0 0 0,0 0 0,1 0 0,-1 0 0,0 0 0,0 0 0,0 0 0,1 0 0,-1 0-1,0 0 1,0 0 0,0 0 0,1 0 0,-1 0 0,0 0 0,0 0 0,0 1 0,0-1 0,1 0 0,-1 0 0,0 0 0,0 0 0,0 0 0,0 1 0,0-1 0,1 0 0,-1 0 0,0 0 0,0 1 0,1 1-2113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4628 56 3328,'2'0'273,"0"0"1,0 0-1,0 0 0,0-1 0,0 1 1,0-1-1,0 1 0,0-1 1,0 1-1,0-1 0,0 0 1,3-2-1,-7-1 1185,-18 6-1035,-90 11-358,-1-5 0,1-4 0,-115-11 0,37 1-117,-496-3 205,-943-22-167,992 20-906,122 4 1029,507 7-61,-151 0-176,133 1 17,-1 2 0,1 0 0,0 1 1,-31 10-1,49-11 318,1-1 1,0 1 0,0 0 0,0 1-1,0-1 1,0 1 0,-7 8 0,-14 10-743,-6-8-4267,22-12 2509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489 5 1664,'-2'-1'5963,"-12"-2"-4342,-267 18 836,184-7-2536,68-4-526,24-2 103,-1-1-1,0 0 1,0-1 0,0 1-1,1-1 1,-1 0 0,-10-2-1,7-1-1667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8 1920,'0'-2'1397,"-4"-4"3400,4 6-4754,0 0 1,0 0-1,-1 1 1,1-1 0,0 0-1,-1 0 1,1 0 0,0 0-1,0 0 1,-1 1 0,1-1-1,0 0 1,0 0 0,0 0-1,-1 1 1,1-1 0,0 0-1,0 0 1,0 1 0,0-1-1,-1 0 1,1 0 0,0 1-1,0-1 1,0 0 0,0 0-1,0 1 1,0-1-1,0 0 1,0 1 0,0-1-1,0 0 1,0 1 0,0-1-1,0 1 1,-1 3 241,0 1 1,1 0-1,0 0 1,0 0-1,1 6 0,-2 19 270,-2 3-446,1 0 0,2 1 1,5 49-1,-5-69 703,0-5-4435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 0 2432,'0'0'286,"0"1"1,0-1-1,1 0 1,-1 0-1,0 0 0,0 0 1,1 0-1,-1 1 1,0-1-1,1 0 287,-1 0-287,0 1 1,0-1-1,0 0 1,1 0-1,-1 1 1,0-1-1,0 0 0,0 1 1,0-1-1,0 0 1,0 0-1,0 1 0,0-1 1,1 0-1,-1 1 1,1 15 1533,-3 13-2306,2-29 487,-2 4 118,1 0 0,0 1 0,0-1 1,0 0-1,1 1 0,0-1 0,0 0 0,0 1 0,0-1 0,0 0 0,3 8 0,2 22-162,-4-33 40,-1 1 1,0-1 0,1 0-1,-1 0 1,0 0-1,0 0 1,0 0-1,0 1 1,0-1-1,0 0 1,0 0 0,0 0-1,0 0 1,-1 0-1,1 0 1,0 1-1,-1-1 1,1 0-1,-1 0 1,1 0-1,-1 0 1,0 0 0,1 0-1,-1-1 1,0 1-1,0 0 1,0 0-1,1 0 1,-1-1-1,-1 2 1,-3 1-12,0-1 1,-1 1-1,1-1 0,0 0 0,-8 1 1,9-2 12,0 0 1,0 0 0,0 1 0,0-1 0,0 1-1,0 0 1,-4 3 0,7-5 16,1 0 1,0 1-1,-1-1 0,1 0 0,-1 0 1,1 0-1,0 1 0,-1-1 1,1 0-1,0 1 0,-1-1 1,1 0-1,0 1 0,-1-1 1,1 0-1,0 1 0,0-1 1,0 0-1,-1 1 0,1-1 0,0 1 1,0-1-1,0 1 0,0-1 1,0 1-1,0-1 0,-1 0 1,1 1-1,0-1 0,0 1 1,1-1-1,-1 1 0,0-1 0,0 1 1,0-1-1,0 0 0,0 1 1,18 4 638,-4-3-714,3 2-147,-8-3 324,-1 0-1,1 1 1,-1 1 0,0-1 0,0 2 0,14 6 0,10 3-13,-28-12-86,0 1 0,0-1 0,1 1-1,-1 0 1,0 0 0,0 1 0,5 3 0,-4-1-157,-8-5-138,-11 0 50,-15 9 151,24-7 82,0 0 0,0 0 0,1-1 0,-1 0-1,0 0 1,-10 0 0,11-1-9,0 0 1,-1 0-1,1 1 0,0-1 1,-1 1-1,1 0 0,0 0 1,0 1-1,-1-1 0,1 1 1,0 0-1,1 0 0,-1 0 1,0 0-1,-6 6 0,-13 4-88,8-5 266,15-7-173,0 0 0,-1 0 0,1 0 1,0 0-1,0 0 0,-1 0 1,1 1-1,0-1 0,0 0 0,-1 0 1,1 0-1,0 0 0,0 1 0,0-1 1,0 0-1,-1 0 0,1 0 1,0 1-1,0-1 0,0 0 0,0 0 1,0 0-1,0 1 0,0-1 1,0 0-1,-1 0 0,1 1 0,0-1 1,0 0-1,0 0 0,0 1 1,0-1-1,0 0 0,0 0 0,0 1 1,1-1-1,-1 0 0,0 0 1,0 1-1,0-1 0,0 0 0,0 0 1,0 1-1,0-1 0,1 0 0,-1 0 1,0 0-1,0 1 0,0-1 1,0 0-1,1 0 0,-1 0 0,0 0 1,0 1-1,0-1 0,1 0 1,-1 0-1,0 0 0,0 0 0,1 0 1,-1 0-1,21 7 23,-15-6-21,29 9 758,-1-1 0,58 5-1,-88-13-784,0 0 0,0 1 0,0-1 0,0 1 0,0 0 0,-1 0 0,7 4 0,-10-6-21,-26 0-372,7 2 415,1 0 1,0 1 0,1 0 0,-1 2 0,-27 10 0,33-11-33,8-3 40,0 0 1,1 1-1,-1 0 1,0 0 0,1 0-1,-1 0 1,1 1-1,0-1 1,-6 6-1,8 0-93,-6-1-259,1-1 403,19-3 226,-4-3-203,1 2-1,0-1 1,-1 1 0,1 1 0,17 6-1,-18-5-92,0-1-1,1 0 1,-1-1-1,1 0 1,18 1-1,-23-3-7,1 0 0,-1 0 0,0 1 0,0 0 0,1 0 0,5 2 0,8 6 134,-15-7-113,-1 0 1,0 0-1,1-1 0,-1 1 0,1-1 1,0 0-1,6 1 0,-61 5-319,19-1 298,7 0 69,-7 0 108,32-6 18,3 26-279,-2-19 88,0-1 1,0 1-1,-1-1 1,0 13-1,-1-9-6,0 0-1,1 0 1,0 0 0,0 0-1,5 19 1,-2-21 4,4 8 206,-7-16-297,0 1-1,0-1 1,0 0-1,0 1 1,-1-1-1,1 0 1,0 1-1,0-1 1,0 0-1,0 0 1,0 1-1,0-1 1,0 0-1,-1 1 1,1-1-1,0 0 1,0 1-1,0-1 1,-1 0-1,1 0 1,0 1-1,0-1 1,-1 0-1,1 0 1,0 0-1,-1 1 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4480,'1'7'7480,"-2"18"-6267,0-9-104,2 11-557,5 29 0,-1-16 51,-5-40-1115,1 19 761,-2-16-3951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3456,'7'14'9663,"-4"7"-5906,-3 31-4840,0-18 1834,1 0-570,-1-13 25,1-1 0,6 35 0,-7-49-2052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 3328,'0'0'1061,"-6"-1"4290,-20-1-3582,-7 7-2000,16-1-3149,10-3 826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3:53.8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1920,'0'-1'3936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489 5 1664,'-2'-1'5963,"-12"-2"-4342,-267 18 836,184-7-2536,68-4-526,24-2 103,-1-1-1,0 0 1,0-1 0,0 1-1,1-1 1,-1 0 0,-10-2-1,7-1-1667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424 5 3328,'-3'-1'777,"0"0"1,0 0-1,1 1 1,-1-1-1,0 1 0,0 0 1,-4 0-1,-52 4 600,19 0-840,-175 16-516,211-19-51,-5-1 92,-1 1 0,0-1 0,1-1 0,-1 0 0,-12-2 0,22 3-39,0-1 0,0 1 1,-1 0-1,1 0 0,0 0 1,0 0-1,-1 0 0,1 0 1,0 0-1,0 0 0,-1 0 1,1 0-1,0 0 0,0 0 1,-1 0-1,1 0 0,0 0 1,0 0-1,0 0 0,-1 0 1,1 0-1,0 0 1,0 0-1,-1 0 0,1 0 1,0 1-1,0-1 0,0 0 1,-1 0-1,1 0 0,0 0 1,0 0-1,0 1 0,-1-1 1,1 0-1,0 0 0,0 0 1,0 1-1,0-1 0,0 0 1,0 0-1,-1 1 0,5 13 223,17 19-546,-18-28 337,80 141-259,-38-62-206,-40-75 431,12 22-418,32 43 0,0-21 496,-43-46 41,-5-7-106,0-1 0,-1 1-1,1 0 1,-1 0 0,1-1 0,-1 1 0,1 0 0,-1-1 0,1 1 0,-1 0 0,0-1 0,1 1 0,-1-1 0,1 1 0,-1-1-1,0 1 1,0-1 0,1 1 0,-1-1 0,0 1 0,0-1 0,1 1 0,-1-1 0,0 1 0,0-1 0,0 0 0,0 1 0,0-1 0,0 0-1,6-21 52,1-9-233,1 1 1,2 0-1,18-40 1,-16 43 352,-1-1 1,-1 0 0,-2-1 0,6-32 0,-14 58-192,1-2-35,-1 0-1,1 0 1,0 1-1,0-1 1,1 0-1,0 1 0,2-6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1 3328,'-3'6'5352,"-1"11"-3420,-1 3-1947,-29 65-1681,30-79-709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8 1920,'0'-2'1397,"-4"-4"3400,4 6-4754,0 0 1,0 0-1,-1 1 1,1-1 0,0 0-1,-1 0 1,1 0 0,0 0-1,0 0 1,-1 1 0,1-1-1,0 0 1,0 0 0,0 0-1,-1 1 1,1-1 0,0 0-1,0 0 1,0 1 0,0-1-1,-1 0 1,1 0 0,0 1-1,0-1 1,0 0 0,0 0-1,0 1 1,0-1-1,0 0 1,0 1 0,0-1-1,0 0 1,0 1 0,0-1-1,0 1 1,-1 3 241,0 1 1,1 0-1,0 0 1,0 0-1,1 6 0,-2 19 270,-2 3-446,1 0 0,2 1 1,5 49-1,-5-69 703,0-5-4435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 0 2432,'0'0'286,"0"1"1,0-1-1,1 0 1,-1 0-1,0 0 0,0 0 1,1 0-1,-1 1 1,0-1-1,1 0 287,-1 0-287,0 1 1,0-1-1,0 0 1,1 0-1,-1 1 1,0-1-1,0 0 0,0 1 1,0-1-1,0 0 1,0 0-1,0 1 0,0-1 1,1 0-1,-1 1 1,1 15 1533,-3 13-2306,2-29 487,-2 4 118,1 0 0,0 1 0,0-1 1,0 0-1,1 1 0,0-1 0,0 0 0,0 1 0,0-1 0,0 0 0,3 8 0,2 22-162,-4-33 40,-1 1 1,0-1 0,1 0-1,-1 0 1,0 0-1,0 0 1,0 0-1,0 1 1,0-1-1,0 0 1,0 0 0,0 0-1,0 0 1,-1 0-1,1 0 1,0 1-1,-1-1 1,1 0-1,-1 0 1,1 0-1,-1 0 1,0 0 0,1 0-1,-1-1 1,0 1-1,0 0 1,0 0-1,1 0 1,-1-1-1,-1 2 1,-3 1-12,0-1 1,-1 1-1,1-1 0,0 0 0,-8 1 1,9-2 12,0 0 1,0 0 0,0 1 0,0-1 0,0 1-1,0 0 1,-4 3 0,7-5 16,1 0 1,0 1-1,-1-1 0,1 0 0,-1 0 1,1 0-1,0 1 0,-1-1 1,1 0-1,0 1 0,-1-1 1,1 0-1,0 1 0,-1-1 1,1 0-1,0 1 0,0-1 1,0 0-1,-1 1 0,1-1 0,0 1 1,0-1-1,0 1 0,0-1 1,0 1-1,0-1 0,-1 0 1,1 1-1,0-1 0,0 1 1,1-1-1,-1 1 0,0-1 0,0 1 1,0-1-1,0 0 0,0 1 1,18 4 638,-4-3-714,3 2-147,-8-3 324,-1 0-1,1 1 1,-1 1 0,0-1 0,0 2 0,14 6 0,10 3-13,-28-12-86,0 1 0,0-1 0,1 1-1,-1 0 1,0 0 0,0 1 0,5 3 0,-4-1-157,-8-5-138,-11 0 50,-15 9 151,24-7 82,0 0 0,0 0 0,1-1 0,-1 0-1,0 0 1,-10 0 0,11-1-9,0 0 1,-1 0-1,1 1 0,0-1 1,-1 1-1,1 0 0,0 0 1,0 1-1,-1-1 0,1 1 1,0 0-1,1 0 0,-1 0 1,0 0-1,-6 6 0,-13 4-88,8-5 266,15-7-173,0 0 0,-1 0 0,1 0 1,0 0-1,0 0 0,-1 0 1,1 1-1,0-1 0,0 0 0,-1 0 1,1 0-1,0 0 0,0 1 0,0-1 1,0 0-1,-1 0 0,1 0 1,0 1-1,0-1 0,0 0 0,0 0 1,0 0-1,0 1 0,0-1 1,0 0-1,-1 0 0,1 1 0,0-1 1,0 0-1,0 0 0,0 1 1,0-1-1,0 0 0,0 0 0,0 1 1,1-1-1,-1 0 0,0 0 1,0 1-1,0-1 0,0 0 0,0 0 1,0 1-1,0-1 0,1 0 0,-1 0 1,0 0-1,0 1 0,0-1 1,0 0-1,1 0 0,-1 0 0,0 0 1,0 1-1,0-1 0,1 0 1,-1 0-1,0 0 0,0 0 0,1 0 1,-1 0-1,21 7 23,-15-6-21,29 9 758,-1-1 0,58 5-1,-88-13-784,0 0 0,0 1 0,0-1 0,0 1 0,0 0 0,-1 0 0,7 4 0,-10-6-21,-26 0-372,7 2 415,1 0 1,0 1 0,1 0 0,-1 2 0,-27 10 0,33-11-33,8-3 40,0 0 1,1 1-1,-1 0 1,0 0 0,1 0-1,-1 0 1,1 1-1,0-1 1,-6 6-1,8 0-93,-6-1-259,1-1 403,19-3 226,-4-3-203,1 2-1,0-1 1,-1 1 0,1 1 0,17 6-1,-18-5-92,0-1-1,1 0 1,-1-1-1,1 0 1,18 1-1,-23-3-7,1 0 0,-1 0 0,0 1 0,0 0 0,1 0 0,5 2 0,8 6 134,-15-7-113,-1 0 1,0 0-1,1-1 0,-1 1 0,1-1 1,0 0-1,6 1 0,-61 5-319,19-1 298,7 0 69,-7 0 108,32-6 18,3 26-279,-2-19 88,0-1 1,0 1-1,-1-1 1,0 13-1,-1-9-6,0 0-1,1 0 1,0 0 0,0 0-1,5 19 1,-2-21 4,4 8 206,-7-16-297,0 1-1,0-1 1,0 0-1,0 1 1,-1-1-1,1 0 1,0 1-1,0-1 1,0 0-1,0 0 1,0 1-1,0-1 1,0 0-1,-1 1 1,1-1-1,0 0 1,0 1-1,0-1 1,-1 0-1,1 0 1,0 1-1,0-1 1,-1 0-1,1 0 1,0 0-1,-1 1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489 5 1664,'-2'-1'5963,"-12"-2"-4342,-267 18 836,184-7-2536,68-4-526,24-2 103,-1-1-1,0 0 1,0-1 0,0 1-1,1-1 1,-1 0 0,-10-2-1,7-1-1667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424 5 3328,'-3'-1'777,"0"0"1,0 0-1,1 1 1,-1-1-1,0 1 0,0 0 1,-4 0-1,-52 4 600,19 0-840,-175 16-516,211-19-51,-5-1 92,-1 1 0,0-1 0,1-1 0,-1 0 0,-12-2 0,22 3-39,0-1 0,0 1 1,-1 0-1,1 0 0,0 0 1,0 0-1,-1 0 0,1 0 1,0 0-1,0 0 0,-1 0 1,1 0-1,0 0 0,0 0 1,-1 0-1,1 0 0,0 0 1,0 0-1,0 0 0,-1 0 1,1 0-1,0 0 1,0 0-1,-1 0 0,1 0 1,0 1-1,0-1 0,0 0 1,-1 0-1,1 0 0,0 0 1,0 0-1,0 1 0,-1-1 1,1 0-1,0 0 0,0 0 1,0 1-1,0-1 0,0 0 1,0 0-1,-1 1 0,5 13 223,17 19-546,-18-28 337,80 141-259,-38-62-206,-40-75 431,12 22-418,32 43 0,0-21 496,-43-46 41,-5-7-106,0-1 0,-1 1-1,1 0 1,-1 0 0,1-1 0,-1 1 0,1 0 0,-1-1 0,1 1 0,-1 0 0,0-1 0,1 1 0,-1-1 0,1 1 0,-1-1-1,0 1 1,0-1 0,1 1 0,-1-1 0,0 1 0,0-1 0,1 1 0,-1-1 0,0 1 0,0-1 0,0 0 0,0 1 0,0-1 0,0 0-1,6-21 52,1-9-233,1 1 1,2 0-1,18-40 1,-16 43 352,-1-1 1,-1 0 0,-2-1 0,6-32 0,-14 58-192,1-2-35,-1 0-1,1 0 1,0 1-1,0-1 1,1 0-1,0 1 0,2-6 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1 3328,'-3'6'5352,"-1"11"-3420,-1 3-1947,-29 65-1681,30-79-709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8 1920,'0'-2'1397,"-4"-4"3400,4 6-4754,0 0 1,0 0-1,-1 1 1,1-1 0,0 0-1,-1 0 1,1 0 0,0 0-1,0 0 1,-1 1 0,1-1-1,0 0 1,0 0 0,0 0-1,-1 1 1,1-1 0,0 0-1,0 0 1,0 1 0,0-1-1,-1 0 1,1 0 0,0 1-1,0-1 1,0 0 0,0 0-1,0 1 1,0-1-1,0 0 1,0 1 0,0-1-1,0 0 1,0 1 0,0-1-1,0 1 1,-1 3 241,0 1 1,1 0-1,0 0 1,0 0-1,1 6 0,-2 19 270,-2 3-446,1 0 0,2 1 1,5 49-1,-5-69 703,0-5-4435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 0 2432,'0'0'286,"0"1"1,0-1-1,1 0 1,-1 0-1,0 0 0,0 0 1,1 0-1,-1 1 1,0-1-1,1 0 287,-1 0-287,0 1 1,0-1-1,0 0 1,1 0-1,-1 1 1,0-1-1,0 0 0,0 1 1,0-1-1,0 0 1,0 0-1,0 1 0,0-1 1,1 0-1,-1 1 1,1 15 1533,-3 13-2306,2-29 487,-2 4 118,1 0 0,0 1 0,0-1 1,0 0-1,1 1 0,0-1 0,0 0 0,0 1 0,0-1 0,0 0 0,3 8 0,2 22-162,-4-33 40,-1 1 1,0-1 0,1 0-1,-1 0 1,0 0-1,0 0 1,0 0-1,0 1 1,0-1-1,0 0 1,0 0 0,0 0-1,0 0 1,-1 0-1,1 0 1,0 1-1,-1-1 1,1 0-1,-1 0 1,1 0-1,-1 0 1,0 0 0,1 0-1,-1-1 1,0 1-1,0 0 1,0 0-1,1 0 1,-1-1-1,-1 2 1,-3 1-12,0-1 1,-1 1-1,1-1 0,0 0 0,-8 1 1,9-2 12,0 0 1,0 0 0,0 1 0,0-1 0,0 1-1,0 0 1,-4 3 0,7-5 16,1 0 1,0 1-1,-1-1 0,1 0 0,-1 0 1,1 0-1,0 1 0,-1-1 1,1 0-1,0 1 0,-1-1 1,1 0-1,0 1 0,-1-1 1,1 0-1,0 1 0,0-1 1,0 0-1,-1 1 0,1-1 0,0 1 1,0-1-1,0 1 0,0-1 1,0 1-1,0-1 0,-1 0 1,1 1-1,0-1 0,0 1 1,1-1-1,-1 1 0,0-1 0,0 1 1,0-1-1,0 0 0,0 1 1,18 4 638,-4-3-714,3 2-147,-8-3 324,-1 0-1,1 1 1,-1 1 0,0-1 0,0 2 0,14 6 0,10 3-13,-28-12-86,0 1 0,0-1 0,1 1-1,-1 0 1,0 0 0,0 1 0,5 3 0,-4-1-157,-8-5-138,-11 0 50,-15 9 151,24-7 82,0 0 0,0 0 0,1-1 0,-1 0-1,0 0 1,-10 0 0,11-1-9,0 0 1,-1 0-1,1 1 0,0-1 1,-1 1-1,1 0 0,0 0 1,0 1-1,-1-1 0,1 1 1,0 0-1,1 0 0,-1 0 1,0 0-1,-6 6 0,-13 4-88,8-5 266,15-7-173,0 0 0,-1 0 0,1 0 1,0 0-1,0 0 0,-1 0 1,1 1-1,0-1 0,0 0 0,-1 0 1,1 0-1,0 0 0,0 1 0,0-1 1,0 0-1,-1 0 0,1 0 1,0 1-1,0-1 0,0 0 0,0 0 1,0 0-1,0 1 0,0-1 1,0 0-1,-1 0 0,1 1 0,0-1 1,0 0-1,0 0 0,0 1 1,0-1-1,0 0 0,0 0 0,0 1 1,1-1-1,-1 0 0,0 0 1,0 1-1,0-1 0,0 0 0,0 0 1,0 1-1,0-1 0,1 0 0,-1 0 1,0 0-1,0 1 0,0-1 1,0 0-1,1 0 0,-1 0 0,0 0 1,0 1-1,0-1 0,1 0 1,-1 0-1,0 0 0,0 0 0,1 0 1,-1 0-1,21 7 23,-15-6-21,29 9 758,-1-1 0,58 5-1,-88-13-784,0 0 0,0 1 0,0-1 0,0 1 0,0 0 0,-1 0 0,7 4 0,-10-6-21,-26 0-372,7 2 415,1 0 1,0 1 0,1 0 0,-1 2 0,-27 10 0,33-11-33,8-3 40,0 0 1,1 1-1,-1 0 1,0 0 0,1 0-1,-1 0 1,1 1-1,0-1 1,-6 6-1,8 0-93,-6-1-259,1-1 403,19-3 226,-4-3-203,1 2-1,0-1 1,-1 1 0,1 1 0,17 6-1,-18-5-92,0-1-1,1 0 1,-1-1-1,1 0 1,18 1-1,-23-3-7,1 0 0,-1 0 0,0 1 0,0 0 0,1 0 0,5 2 0,8 6 134,-15-7-113,-1 0 1,0 0-1,1-1 0,-1 1 0,1-1 1,0 0-1,6 1 0,-61 5-319,19-1 298,7 0 69,-7 0 108,32-6 18,3 26-279,-2-19 88,0-1 1,0 1-1,-1-1 1,0 13-1,-1-9-6,0 0-1,1 0 1,0 0 0,0 0-1,5 19 1,-2-21 4,4 8 206,-7-16-297,0 1-1,0-1 1,0 0-1,0 1 1,-1-1-1,1 0 1,0 1-1,0-1 1,0 0-1,0 0 1,0 1-1,0-1 1,0 0-1,-1 1 1,1-1-1,0 0 1,0 1-1,0-1 1,-1 0-1,1 0 1,0 1-1,0-1 1,-1 0-1,1 0 1,0 0-1,-1 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9:33.3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3 1408,'-2'0'608,"4"-1"-480,-2-1 1280,1 4-832,1-2-448,-2 1-128,-2-2-1504,1-1 32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1920,'0'-2'3936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3 1408,'-2'0'608,"4"-1"-480,-2-1 1280,2 4-832,0-2-448,-2 1-128,-2-2-1504,0-1 32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0 2304,'-2'16'4624,"-2"-1"-5505,0-2-2089,3-7 1237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2176,'0'0'752,"1"10"3756,1 10-3219,-4 72 1077,1 55-1852,10-48 0,1 45-201,-16 87-31,11-162-314,-1 13-44,-4-73 50,0 0 0,-1 0 1,0 0-1,-1-1 1,0 1-1,-6 15 0,3-17-3312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 3200,'6'1'4185,"19"1"-1432,-17 0-2680,0 0-1,0-1 0,0 0 1,0 0-1,0-1 0,0 0 1,10-1-1,7 0 245,577 1 41,-422 4-444,150 4-292,-237-5 378,350 1-48,-386-7 92,87-1 109,-8-1-156,-25 0 118,5-1 30,-75 2-126,-1 2 0,58 4 1,-87 0-77,5 0-11,0-1 1,0 0-1,0-1 1,16-2-1,-31 2-37,-1 0 0,0 0 0,1 0 0,-1 0 0,0 0 0,0-1 0,1 1 0,-1 0 0,0 0 0,0 0 0,1-1 0,-1 1 0,0 0 0,0 0 0,1-1 0,-1 1 0,0 0 0,0 0 0,0-1 0,0 1 0,0 0 0,1-1 0,-1 1 0,0 0 0,0-1 0,0 1 0,0 0 0,0-1 0,0 1 0,0 0 0,0 0 0,0-1 0,0 1 0,0 0 0,0-1 0,0 1 0,0 0 0,-1-1 0,1 1-1,0 0 1,0-1 0,-3-4-1937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2491 28 3968,'-11'1'3295,"-10"-1"-2812,-29-3 0,-59-5 392,34 5-1003,-138-5 1344,38 3-1131,84 4-91,-168 20 0,203-13 2,-285 7 203,151-11-131,-279-8-175,309 2 115,-35-1 37,162 7 243,-5-1-2773,33-2 192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2048,'-1'19'5909,"-2"1"-4040,-2 24-1685,4-20 483,-1 0 0,-6 34-1,6-44-482,1 1 0,0-1-1,3 22 1,0 1 404,-2-20-385,0-10-179,0 0-1,0 0 0,0 0 1,-3 10-1,3-13-34,1 0-1,0 0 1,-1 1 0,1-1-1,1 0 1,-1 0 0,4 7-1,1-2-1213,-5-9 1025,-1 1-1,0-1 1,0 0 0,0 0-1,0 1 1,1-1 0,-1 0-1,0 0 1,0 1 0,0-1-1,1 0 1,-1 0 0,0 0-1,0 0 1,1 0 0,-1 1-1,0-1 1,0 0 0,1 0-1,-1 0 1,0 0 0,0 0-1,1 0 1,-1 0 0,0 0-1,1 0 1,-1 0 0,0 0-1,0 0 1,1 0 0,-1 0-1,0 0 1,0 0 0,1 0 0,-1-1-1,2-1-2716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16 1408,'0'-4'608,"3"-1"-480,-1 5-384,-2-4-736,0 1 512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3072,'28'7'5465,"2"-6"-3941,15 3-1543,14 7 386,0-3 0,73 1 0,-66-5 314,229 1-319,281-1 617,-524-3-896,370 9 231,-321-5-421,162-3 854,78-18-768,-19 4 108,-1-1-137,-151 12 193,158 2-286,75-6 168,-223 1-39,-45-4-43,22 1 141,401 26-468,-187-3-38,-239-13 325,198 12 88,56 10 159,-243-19-167,262 9 101,-282-11-200,-50-2 46,277 14 225,-178 1-252,125 5 365,-202-20-305,91-4-54,6-3 678,-181 8-2440,-10-3 1703,-1 0 0,0 0 1,0 0-1,0 1 1,0-1-1,0 0 1,0 0-1,0 0 0,0 0 1,0 1-1,1-1 1,-1 0-1,0 0 1,0 0-1,0 0 0,0 1 1,0-1-1,0 0 1,0 0-1,0 0 1,0 1-1,0-1 0,0 0 1,0 0-1,-1 0 1,1 1-1,0-1 0,0 0 1,0 0-1,0 0 1,0 0-1,0 1 1,0-1-1,0 0 0,0 0 1,-1 0-1,1 0 1,0 0-1,0 0 1,0 1-1,0-1 0,-1 0 1,1 0-1,0 0 1,0 0-1,0 0 1,0 0-1,-1 0 0,1 0 1,0 0-1,0 0 1,0 0-1,-1 0 0,1 0 1,-6 2-2363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61 32 1664,'3'-4'6695,"-3"4"-6658,0 0-1,1 0 1,-1-1 0,0 1 0,1 0-1,-1-1 1,0 1 0,1 0 0,-1 0-1,0 0 1,1-1 0,-1 1 0,1 0-1,-1 0 1,0 0 0,1 0 0,-1 0-1,1 0 1,-1 0 0,1 0-1,-1 0 1,0 0 0,1 0 0,-1 0-1,1 0 1,-1 0 0,1 0 0,-1 0-1,0 1 1,1-1 0,-1 0 0,1 0-1,-1 0 1,0 1 0,1-1 0,-1 0-1,0 0 1,1 1 0,-1-1-1,0 0 1,0 1 0,1-1 0,-1 1-1,0-1 1,0 0 0,0 1 0,1-1-1,-1 0 1,0 1 0,0-1 0,0 1-1,0-1 1,0 1 0,0-1 0,0 0-1,0 1 1,1 0-34,-1 0 0,0 0 1,0 0-1,0 0 0,0 0 0,0 0 0,0 0 0,0 0 1,0 0-1,0 0 0,-1 0 0,1 0 0,0 0 0,-1 0 1,1 0-1,0 0 0,-1-1 0,1 1 0,-1 0 1,1 0-1,-1 0 0,0-1 0,1 1 0,-1 0 0,0-1 1,0 1-1,1 0 0,-1-1 0,0 1 0,0-1 0,0 1 1,0-1-1,0 0 0,0 1 0,1-1 0,-1 0 0,0 0 1,0 1-1,0-1 0,0 0 0,0 0 0,0 0 1,-2 0-1,3 0 0,-1 0 0,0 0 0,0-1 0,0 1 0,1 0 0,-1 0 1,0 0-1,0 0 0,0-1 0,1 1 0,-1 0 0,0-1 0,0 1 1,1 0-1,-1-1 0,0 1 0,1-1 0,-1 0 0,0 1 0,1-1 1,-1 1-1,1-1 0,-1 0 0,1 1 0,-1-1 0,1 0 0,0 0 0,-1 1 1,1-1-1,0 0 0,0 0 0,-1 1 0,1-1 0,0 0 0,0 0 1,0 0-1,0 0 0,0 1 0,0-1 0,0 0 0,0 0 0,0 0 1,1 0-1,-1 1 0,0-1 0,0 0 0,1 0 0,0-1 0,-1 2 30,0-1 0,0 0-1,1 1 1,-1-1 0,0 0-1,0 1 1,1-1-1,-1 0 1,0 1 0,1-1-1,-1 1 1,1-1 0,-1 1-1,1-1 1,-1 1 0,1-1-1,-1 1 1,1-1 0,-1 1-1,1 0 1,0-1 0,-1 1-1,1 0 1,0-1-1,-1 1 1,1 0 0,0 0-1,-1 0 1,1 0 0,0 0-1,-1 0 1,1 0 0,0 0-1,0 0 1,-1 0 0,1 0-1,0 0 1,-1 0 0,1 0-1,0 1 1,-1-1-1,1 0 1,1 1 0,-1 0-34,0 0 0,0 0 0,0 0 0,0 0 0,0 1 0,0-1 0,0 0 0,0 1 0,-1-1 0,1 0 0,0 1 1,-1-1-1,1 1 0,-1-1 0,1 1 0,-1-1 0,0 1 0,0 2 0,0-4-2,0 1 0,0-1 0,0 0 1,0 1-1,0-1 0,0 1 0,0-1 0,0 1 0,0-1 0,-1 0 1,1 1-1,0-1 0,0 0 0,0 1 0,-1-1 0,1 0 1,0 1-1,-1-1 0,1 0 0,0 1 0,-1-1 0,1 0 0,0 0 1,-1 0-1,1 1 0,0-1 0,-1 0 0,1 0 0,0 0 1,-1 0-1,1 0 0,-1 1 0,1-1 0,-1 0 0,1 0 0,0 0 1,-1 0-1,1 0 0,-1-1 0,-1 1 10,0 0 0,0 0 0,0-1 0,1 1 0,-1-1 0,0 1 0,0-1 0,1 0 0,-1 0-1,-1-1 1,2 2 3,0-1-1,0 1 1,0-1 0,1 1-1,-1-1 1,0 1-1,1-1 1,-1 0-1,0 0 1,1 1-1,-1-1 1,1 0 0,-1 0-1,1 1 1,0-1-1,-1 0 1,1 0-1,0 0 1,-1-1-1,1 1 0,1 0-1,-1 0 0,0 1 0,1-1 1,-1 0-1,0 0 0,1 1 0,-1-1 1,1 0-1,-1 1 0,1-1 0,0 0 0,-1 1 1,1-1-1,0 1 0,-1-1 0,1 1 1,0-1-1,0 1 0,-1 0 0,1-1 1,0 1-1,0 0 0,0 0 0,-1-1 0,1 1 1,1 0-1,-1 0-5,0-1 0,0 1-1,0 0 1,0-1 0,0 1 0,0 0 0,0 0 0,0 0 0,1 0-1,-1 0 1,0 0 0,0 0 0,0 0 0,0 0 0,0 0-1,0 0 1,0 1 0,0-1 0,0 1 0,0-1 0,0 0 0,0 1-1,0 0 1,-1-1 0,1 1 0,0-1 0,0 1 0,0 0-1,-1 0 1,1 0 0,0-1 0,-1 1 0,1 0 0,-1 0 0,1 0-1,-1 0 1,1 0 0,-1 0 0,1 0 0,-1 0 0,0 0-1,0 0 1,0 0 0,0 0 0,1 0 0,-1 0 0,-1 0-1,1 0 1,0 0 0,0 0 0,-1 2 0,1-2-7,0 0-1,0 0 1,0 1 0,0-1-1,0 0 1,0 0 0,-1 0-1,1 0 1,0 0 0,-1 0-1,1 0 1,-1 0 0,1 0-1,-1 0 1,0-1 0,1 1-1,-1 0 1,0 0 0,0 0-1,1-1 1,-1 1 0,0 0-1,0-1 1,0 1 0,0-1-1,0 1 1,0-1 0,0 1-1,0-1 1,0 0 0,0 0-1,0 1 1,0-1 0,0 0-1,0 0 1,0 0 0,0 0 0,0 0-1,-1 0 1,1 0 0,0 0-1,0-1 1,0 1 0,0 0-1,0-1 1,0 1 0,0-1-1,-1 0 1,2 1 11,-1 0 0,0-1 0,1 1 0,-1-1 0,1 1 1,-1-1-1,0 1 0,1-1 0,-1 1 0,1-1 0,0 1 0,-1-1 0,1 0 0,-1 1 0,1-1 1,0 0-1,-1 1 0,1-1 0,0 0 0,0 1 0,0-1 0,0 0 0,-1 0 0,1 1 0,0-1 0,0 0 1,0 0-1,1 1 0,-1-1 0,0 0 0,0 1 0,0-1 0,0 0 0,1 0 0,-1 1 0,0-1 1,1 0-1,-1 1 0,0-1 0,1 1 0,-1-1 0,1 0 0,-1 1 0,1-1 0,-1 1 0,1-1 1,-1 1-1,2-1 0,0-1-1,0 1 0,0-1 1,0 1-1,0 0 0,0 0 1,0 0-1,0 0 0,0 0 1,0 0-1,1 0 0,-1 1 1,0-1-1,1 1 0,3-1 1,-5 1-10,0 0 0,0 0 0,0 0 0,0 0 0,0 0 0,1 1 0,-1-1 1,0 0-1,0 1 0,0-1 0,0 1 0,0-1 0,0 1 0,0-1 0,0 1 1,0 0-1,0-1 0,-1 1 0,1 0 0,0 0 0,0 0 0,-1 0 0,1-1 0,0 1 1,-1 0-1,1 0 0,-1 0 0,1 0 0,-1 1 0,1-1 0,-1 0 0,0 0 1,0 0-1,1 2 0,-2-2-2,1 0 1,0 0 0,-1 0 0,1 0-1,-1 0 1,1 0 0,-1 0-1,1 0 1,-1 0 0,0 0-1,0 0 1,1 0 0,-1-1-1,0 1 1,0 0 0,0 0 0,0-1-1,0 1 1,0-1 0,0 1-1,0-1 1,0 1 0,0-1-1,0 0 1,0 1 0,0-1-1,0 0 1,0 0 0,0 0-1,-1 0 1,1 0 0,0 0 0,0 0-1,0 0 1,-2-1 0,2 1 18,-1 0 1,1 0-1,-1-1 1,1 1-1,0 0 1,-1-1-1,1 1 0,-1-1 1,1 0-1,0 1 1,-1-1-1,1 0 1,0 0-1,0 0 1,0 0-1,0 0 1,0 0-1,0 0 1,-1-2-1,1 2-5,1 1 0,0-1-1,0 1 1,0-1 0,-1 0-1,1 0 1,0 1 0,0-1 0,0 0-1,0 1 1,1-1 0,-1 0-1,0 1 1,0-1 0,0 0-1,0 1 1,1-1 0,-1 1-1,0-1 1,1 0 0,-1 1-1,0-1 1,1 1 0,-1-1 0,1 1-1,-1-1 1,1 1 0,-1-1-1,1 1 1,-1-1 0,1 1-1,-1 0 1,1-1 0,0 1-1,-1 0 1,1 0 0,-1-1-1,1 1 1,0 0 0,-1 0 0,1 0-1,0 0 1,0 0 0,1-1-17,-1 1 1,1 0 0,-1 0-1,0 0 1,1 0 0,-1 0 0,1 0-1,-1 0 1,1 0 0,-1 1 0,1-1-1,-1 1 1,0-1 0,1 1-1,-1-1 1,0 1 0,0 0 0,1 0-1,-1-1 1,0 1 0,0 0-1,0 0 1,2 2 0,-3-2 7,1-1 0,-1 1 0,1-1 0,-1 1 0,1-1 0,-1 1 0,0 0 1,1-1-1,-1 1 0,0-1 0,1 1 0,-1 0 0,0-1 0,0 1 0,0 0 0,0-1 0,0 1 0,0 0 0,0-1 1,0 1-1,0 0 0,0-1 0,0 1 0,0 0 0,0-1 0,0 1 0,-1 0 0,1-1 0,0 1 0,0 0 0,-1-1 1,1 1-1,0-1 0,-1 1 0,1-1 0,-1 1 0,1-1 0,-1 1 0,1-1 0,-1 1 0,1-1 0,-1 0 0,1 1 1,-1-1-1,0 0 0,1 1 0,-1-1 0,0 0 0,-1 1-3,1-1 0,-1 1 0,1-1 0,-1 0 0,1 1 0,-1-1 0,1 0 0,-1 0 0,1 0 0,-1 0 0,1 0 0,-1-1 0,1 1 0,-1 0 0,1-1 0,-1 1 0,1-1 0,0 0 0,-1 1 0,1-1 0,0 0 0,-1 0 0,1 0 0,0 0 0,0 0 0,0 0 0,0 0 0,0 0 0,0 0 0,0 0 0,0-1 0,0 1 0,1 0 0,-2-3 0,2 3 12,-1 0 1,1 0-1,-1 0 1,1 0-1,0 0 1,-1-1-1,1 1 1,0 0-1,0 0 1,0 0 0,0 0-1,0-1 1,0 1-1,0 0 1,0 0-1,0 0 1,1 0-1,-1-1 1,0 1-1,1 0 1,-1 0 0,1 0-1,0 0 1,-1 0-1,1 0 1,0 0-1,-1 0 1,1 0-1,0 0 1,0 1-1,0-1 1,0 0 0,0 0-1,0 1 1,0-1-1,0 1 1,0-1-1,0 1 1,0-1-1,0 1 1,0 0-1,0-1 1,2 1 0,-2 0-12,-1-1 0,1 1 0,-1 0 0,1 0 0,-1 0 1,1 0-1,-1 0 0,1 0 0,0 0 0,-1 0 1,1 0-1,-1 0 0,1 0 0,-1 0 0,1 0 0,0 0 1,-1 0-1,1 1 0,-1-1 0,1 0 0,-1 0 0,1 1 1,-1-1-1,1 0 0,-1 1 0,1-1 0,-1 1 1,0-1-1,1 0 0,-1 1 0,0-1 0,1 1 0,-1-1 1,0 1-1,1-1 0,-1 1 0,0-1 0,0 1 0,0 0 1,0-1-1,1 1 0,-1-1 0,0 1 0,0-1 0,0 1 1,0 0-1,0-1 0,0 1 0,-1-1 0,1 1 1,0-1-1,0 1 0,0-1 0,0 1 0,-1 0 0,1 1 1,-1 1 0,0-1 0,0 0 0,0 0 0,0 0 0,0 0 0,0 0 0,0 0 0,0 0 0,-1 0 0,1-1-1,-1 1 1,-2 2 0,2-3 13,1-1 1,0 1-1,0-1 0,-1 1 0,1-1 0,0 0 0,0 0 1,-1 0-1,1 0 0,0 1 0,-1-2 0,1 1 1,0 0-1,-1 0 0,1 0 0,0-1 0,-1 1 0,1 0 1,-2-2-1,3 2-7,-1 0 0,1-1-1,-1 1 1,0 0 0,1-1 0,0 1 0,-1 0 0,1-1 0,-1 1 0,1-1-1,-1 1 1,1-1 0,0 1 0,-1-1 0,1 1 0,0-1 0,0 1 0,-1-1-1,1 0 1,0 1 0,0-1 0,0 1 0,0-1 0,0 0 0,0 1 0,0-1 0,0 0-1,0 1 1,0-1 0,0 1 0,0-1 0,0 0 0,0 1 0,1-1 0,-1 1-1,0-1 1,0 1 0,1-1 0,-1 0 0,0 1 0,1-1 0,0 0 0,0 0-4,0 0-1,0 0 1,1 1 0,-1-1 0,0 0 0,1 0 0,-1 1 0,1-1 0,-1 1 0,1-1 0,-1 1 0,1 0 0,-1-1 0,1 1 0,-1 0 0,1 0 0,-1 0 0,1 0 0,0 1-1,-1-1 1,1 0 0,-1 1 0,1-1 0,-1 1 0,0-1 0,1 1 0,-1-1 0,1 1 0,-1 0 0,0 0 0,0 0 0,2 1 0,-2-1-3,0-1 1,0 1 0,0 0 0,0-1-1,0 1 1,-1 0 0,1-1-1,0 1 1,0 0 0,-1 0-1,1-1 1,-1 1 0,1 0-1,-1 0 1,1 0 0,-1 0-1,1 0 1,-1 0 0,0 0-1,0 0 1,1 0 0,-1 0-1,0 0 1,0 0 0,0 0-1,0 0 1,0 0 0,0 0 0,0 0-1,-1 0 1,1 0 0,0 0-1,0 0 1,-1 0 0,1 0-1,-1 0 1,1 0 0,-1 0-1,1 0 1,-1 0 0,0-1-1,1 1 1,-1 0 0,0 0-1,0-1 1,1 1 0,-1 0-1,0-1 1,0 1 0,0-1 0,-2 1-1,1 0 10,0 0 0,0 0 0,-1 0 0,1 0 0,0-1 0,-1 1 0,1-1 1,-1 0-1,1 1 0,0-1 0,-1 0 0,1-1 0,-1 1 0,-2-1 0,5 1 1,-1 0 0,0 0-1,1 0 1,-1-1 0,1 1 0,-1 0 0,0-1 0,1 1 0,-1 0 0,1-1-1,-1 1 1,1-1 0,-1 1 0,1 0 0,-1-1 0,1 0 0,-1 1 0,1-1 0,0 1-1,-1-2 1,1 1 2,0 0 0,-1 0 0,1 0-1,0 0 1,1 0 0,-1 0 0,0 0 0,0 1-1,0-1 1,0 0 0,1 0 0,-1 0-1,1 0 1,-1 0 0,0 0 0,1 0 0,-1 1-1,1-1 1,1-1 0,1-3-4,1 1 0,1-1 1,-1 1-1,1 0 0,-1 0 0,9-4 0,-12 7-9,-1 0 0,1 1 0,0-1-1,0 0 1,0 1 0,0-1 0,1 1-1,-1-1 1,0 1 0,0-1-1,0 1 1,0 0 0,0 0 0,1 0-1,-1-1 1,0 1 0,0 0 0,0 1-1,1-1 1,-1 0 0,0 0-1,0 0 1,0 1 0,0-1 0,0 0-1,1 1 1,-1-1 0,0 1 0,0 0-1,0-1 1,0 1 0,0 0-1,-1-1 1,1 1 0,0 0 0,0 0-1,0 0 1,-1 0 0,1 0 0,1 2-1,-2-3-4,1 1 0,-1 0 0,0 0 1,1 0-1,-1 0 0,0 0 0,0 0 0,1 0 0,-1-1 0,0 1 0,0 0 0,0 0 0,0 0 0,0 0 0,0 0 0,-1 0 0,1 0 0,0 0 1,0 0-1,-1 0 0,1 0 0,0-1 0,-1 1 0,1 0 0,-1 0 0,1 0 0,-1-1 0,0 1 0,1 0 0,-1 0 0,0-1 0,1 1 0,-1-1 1,0 1-1,0-1 0,0 1 0,1-1 0,-1 1 0,0-1 0,0 0 0,0 1 0,0-1 0,0 0 0,0 0 0,0 0 0,0 0 0,-1 0 1,-1 1 21,0 0 0,1-1 1,-1 0-1,0 0 1,0 0-1,0 0 0,0 0 1,0 0-1,0-1 1,0 0-1,0 1 1,0-1-1,1 0 0,-5-3 1,6 4-9,0-1 1,0 1-1,1-1 1,-1 1-1,0-1 1,0 1-1,1-1 1,-1 0-1,1 1 0,-1-1 1,1 0-1,-1 0 1,1 0-1,-1 1 1,1-1-1,0 0 1,-1 0-1,1 0 1,0 0-1,0 1 0,0-3 1,0 3-10,0-1 0,0 1 0,0-1 1,1 0-1,-1 1 0,0-1 0,1 0 0,-1 1 0,1-1 1,-1 1-1,0-1 0,1 1 0,-1-1 0,1 1 0,-1 0 0,1-1 1,0 1-1,-1-1 0,1 1 0,-1 0 0,2-1 0,0 0-11,0 1 0,1-1 0,-1 0 0,0 1 0,1-1 0,-1 1 0,0 0 0,1 0 0,-1 0 0,0 0 0,1 0 0,-1 0 0,0 1 0,1-1 0,2 2 0,-4-2 9,0 0 0,-1 1 0,1-1 0,0 0 0,0 1 0,-1-1 0,1 1 0,0-1 0,-1 1 0,1-1 0,0 1 0,-1 0 0,1-1 0,-1 1 0,1 0 0,-1-1 0,1 1 0,-1 0 0,1-1 0,-1 1 0,0 0 0,0 0 0,1 0 0,-1-1 0,0 1 0,0 0 0,0 0 0,0 0 0,0 0 0,0 0 0,0-1 0,0 1 0,0 0 0,0 0 0,0 0 0,-1-1 0,1 1 0,0 0 0,-1 0 0,1 0 0,0-1 0,-1 1 0,1 0 0,-1-1 0,1 1 0,-2 1 0,1-1 2,0 0-1,-1 0 0,1 0 1,0 0-1,0 0 0,-1 0 1,1 0-1,0 0 1,-1 0-1,1-1 0,-1 1 1,1-1-1,-1 1 0,0-1 1,1 0-1,-1 1 0,1-1 1,-1 0-1,0 0 0,1 0 1,-1 0-1,1 0 1,-1-1-1,0 1 0,-2-1 1,3 0 9,0 0 1,-1 1 0,1-1 0,0 0-1,0 0 1,0 0 0,-1 0 0,1 0-1,0 0 1,1 0 0,-1 0 0,0-1-1,0 1 1,0 0 0,1 0 0,-1-1-1,0 1 1,1 0 0,-1-1 0,1 1-1,0-1 1,-1 1 0,1-1 0,0 1 0,0-1-1,0 1 1,0-1 0,0 1 0,0-1-1,1 1 1,-1 0 0,1-3 0,0 2 0,-1 1 0,1-1 0,-1 1 1,1-1-1,0 1 0,0-1 0,-1 1 1,1 0-1,0-1 0,0 1 0,0 0 1,0 0-1,1 0 0,-1 0 0,0 0 1,0 0-1,1 0 0,-1 0 0,1 1 1,-1-1-1,1 0 0,-1 1 0,1-1 1,-1 1-1,1-1 0,-1 1 1,1 0-1,-1 0 0,1 0 0,2 0 1,-3 0-16,0 0 1,0 1-1,0-1 1,0 1 0,0-1-1,0 1 1,0-1-1,0 1 1,0-1 0,-1 1-1,1 0 1,0-1-1,0 1 1,0 0 0,-1 0-1,1 0 1,0 0-1,-1 0 1,1 0 0,-1 0-1,1 0 1,-1 0-1,1 0 1,-1 0 0,0 0-1,0 0 1,1 0-1,-1 0 1,0 0 0,0 0-1,0 0 1,0 0-1,0 0 1,0 1 0,-1-1-1,1 0 1,0 0-1,0 0 1,-2 2 0,2-2-3,0 1 1,-1-1-1,1 1 0,-1-1 1,1 1-1,-1-1 1,0 0-1,1 1 1,-1-1-1,0 0 1,0 1-1,0-1 1,0 0-1,0 0 1,0 0-1,0 0 1,-1 0-1,1 0 0,0 0 1,-1-1-1,1 1 1,0 0-1,-1-1 1,1 1-1,-1-1 1,1 1-1,-1-1 1,1 0-1,-4 1 1,4-1 19,0 0 1,0-1 0,-1 1 0,1 0 0,0-1 0,0 1 0,0-1 0,-1 1 0,1-1 0,0 0-1,0 0 1,0 1 0,0-1 0,0 0 0,0 0 0,0 0 0,1 0 0,-1 0 0,0 0-1,0 0 1,1 0 0,-1 0 0,1 0 0,-1-1 0,1 1 0,-1 0 0,1 0 0,0 0 0,-1-1-1,1 1 1,0-2 0,0 3-11,0-1 0,0 0 0,0 0 0,0 0 0,0 1 0,0-1 0,1 0 0,-1 1 0,0-1-1,0 0 1,1 0 0,-1 1 0,0-1 0,1 0 0,-1 1 0,1-1 0,-1 1 0,1-1 0,-1 0 0,1 1 0,-1-1-1,1 1 1,0 0 0,-1-1 0,1 1 0,0-1 0,-1 1 0,1 0 0,0-1 0,0 1 0,-1 0 0,1 0 0,0 0 0,0 0-1,-1 0 1,1 0 0,0 0 0,0 0 0,-1 0 0,1 0 0,0 0 0,0 0 0,-1 0 0,1 0 0,0 1 0,0-1-1,-1 0 1,1 1 0,1 0 0,2 1-16,1-1 0,-1 1 0,0 1 0,0-1 0,0 1 0,0-1 0,4 6 0,-7-8 18,-1 1 0,1-1 1,-1 1-1,1 0 1,-1-1-1,1 1 1,-1-1-1,0 1 1,1 0-1,-1-1 1,0 1-1,0 0 0,1 0 1,-1-1-1,0 1 1,0 0-1,0 0 1,0-1-1,0 1 1,0 1-1,0-1-11,-1 0 0,1 0 0,-1 0 0,0 0 0,1 0 0,-1 0 0,0-1 0,1 1 0,-1 0 0,0-1 0,0 1 0,0 0 0,0-1 0,0 1 0,0-1 0,1 1 0,-1-1 0,0 1 0,-2-1 0,0 1-10,1 0 0,-1-1 1,0 1-1,0-1 0,0 1 0,1-1 0,-1 0 0,0 0 0,0-1 0,1 1 0,-1-1 0,0 1 0,-3-2 1,6 2 28,-1 0 1,0-1 0,0 1 0,0 0-1,0-1 1,1 1 0,-1-1 0,0 1 0,0-1-1,1 1 1,-1-1 0,0 0 0,1 1 0,-1-1-1,1 0 1,-1 0 0,1 1 0,-1-1-1,1 0 1,-1 0 0,1 0 0,0 1 0,-1-1-1,1 0 1,0 0 0,0 0 0,0 0-1,0 0 1,0 0 0,0 0 0,0 0 0,0 1-1,0-1 1,0 0 0,0 0 0,0 0 0,1 0-1,-1 0 1,0 0 0,1 1 0,-1-1-1,1-1 1,0 1-6,-1 0-1,1 0 0,0 0 1,-1 0-1,1 0 0,0 0 1,-1 0-1,1 0 0,0 0 1,0 0-1,0 1 1,0-1-1,0 0 0,-1 1 1,1-1-1,1 1 0,-1-1 1,0 1-1,0-1 0,0 1 1,0 0-1,0 0 1,0-1-1,0 1 0,0 0 1,1 0-1,-1 0 0,0 0 1,0 0-1,0 1 0,0-1 1,0 0-1,1 0 0,-1 1 1,0-1-1,0 1 1,0-1-1,0 1 0,0-1 1,0 1-1,0-1 0,0 1 1,-1 0-1,1 0 0,0 0 1,1 0-1,-2 0-12,1-1 0,0 1 0,0 0-1,-1-1 1,1 1 0,0 0 0,-1-1 0,1 1 0,-1 0-1,1 0 1,-1-1 0,1 1 0,-1 0 0,0 0 0,1 0-1,-1 0 1,0 0 0,0-1 0,1 1 0,-1 0 0,0 0-1,0 0 1,0 0 0,0 0 0,0 0 0,0 0 0,-1 0-1,1 0 1,0 0 0,0-1 0,-1 1 0,1 0 0,0 0-1,-1 0 1,1 0 0,-1-1 0,1 1 0,-1 0 0,0 0-1,1-1 1,-1 1 0,0 0 0,1-1 0,-1 1 0,0-1-1,0 1 1,1-1 0,-1 1 0,0-1 0,0 0 0,0 1-1,-1-1 1,0 1 5,1-1-1,0 0 1,-1 0 0,1 1-1,0-1 1,-1 0-1,1 0 1,0 0-1,-1-1 1,1 1 0,-1 0-1,1-1 1,0 1-1,0 0 1,-1-1-1,1 1 1,0-1-1,0 0 1,-1 1 0,1-1-1,0 0 1,0 0-1,-1-1 1,0 0 2,0 0-1,0-1 1,1 1 0,-1 0-1,1-1 1,-1 1 0,1-1-1,0 1 1,0-1 0,0 0-1,0-2 1,0 3 0,1 0 1,-1 1-1,1-1 0,0 0 1,0 1-1,0-1 0,0 0 0,0 0 1,0 1-1,1-1 0,-1 0 0,0 1 1,1-1-1,-1 0 0,1 1 1,1-3-1,-1 3-1,-1 0 0,1 1-1,0-1 1,0 0 0,0 1 0,0-1 0,0 0 0,0 1 0,0 0 0,0-1 0,0 1-1,0-1 1,0 1 0,0 0 0,0 0 0,0 0 0,0-1 0,0 1 0,0 0 0,0 0 0,0 1-1,0-1 1,1 0 0,-1 0 0,0 0 0,0 1 0,0-1 0,0 0 0,1 1 0,-2 0-7,1-1 1,0 0-1,0 1 1,-1-1-1,1 0 1,0 1-1,0-1 1,-1 1-1,1-1 1,-1 1-1,1-1 1,0 1-1,-1-1 1,1 1-1,-1 0 1,1-1-1,-1 1 1,0 0-1,1 0 1,-1-1-1,0 1 1,1 0-1,-1 0 1,0-1-1,0 1 1,0 0-1,0 0 1,0 0-1,0-1 1,0 1-1,0 0 1,0 1-1,0 0 11,-1 1 0,0-1 0,1 0 0,-1 0 0,0 0 0,0 0 0,0 0 0,0 0 0,-1 0 0,1 0 0,-3 3 1,3-4 10,0 1 1,-1-1-1,1 0 1,0 0-1,0 0 1,0-1-1,0 1 1,-1 0 0,1 0-1,0-1 1,-1 1-1,1-1 1,-1 1-1,1-1 1,-1 0-1,1 1 1,-3-1-1,3 0 1,0-1 0,0 1 0,0 0 0,-1-1-1,1 1 1,0-1 0,1 1 0,-1-1 0,0 0-1,0 1 1,0-1 0,0 0 0,0 0 0,1 0-1,-1 0 1,0 0 0,1 1 0,-1-1 0,1 0-1,-1 0 1,1-1 0,-1 1 0,1 0 0,0 0-1,-1 0 1,1 0 0,0 0 0,0-2 0,-1 3-11,1-1 0,0 0 0,0 0 0,0 0 0,-1 0 0,1 0 0,0 1 0,0-1 0,0 0 0,0 0 1,0 0-1,1 0 0,-1 0 0,0 0 0,0 1 0,1-1 0,-1 0 0,0 0 0,1 0 0,-1 1 0,1-1 0,-1 0 1,1 0-1,-1 1 0,1-1 0,-1 0 0,1 1 0,0-1 0,-1 1 0,1-1 0,0 1 0,0-1 0,1 0 0,0 1-1,0-1-1,0 1 0,0-1 0,0 1 0,0 0 1,0 0-1,1 0 0,-1 0 0,0 0 0,0 1 1,0-1-1,0 0 0,4 2 0,-5-1-8,1-1 0,-1 1 0,1 0 0,-1-1 0,1 1 0,-1 0 0,0 0 0,1 0 0,-1 0 0,0 0 0,0 0 0,0 0 0,0 0 0,0 1 0,0-1 0,0 0 0,1 3 0,-2-3-4,1 1 0,-1-1 1,0 0-1,0 0 0,0 1 1,-1-1-1,1 0 0,0 0 1,0 0-1,-1 0 0,1 1 1,0-1-1,-1 0 1,1 0-1,-1 0 0,0 0 1,1 0-1,-1 0 0,0 0 1,0 0-1,1 0 0,-1 0 1,0-1-1,0 1 0,0 0 1,0 0-1,0-1 1,-2 2-1,1-1 11,1 0 1,-1 0-1,1 0 0,-1 0 1,0-1-1,1 1 0,-1 0 1,0-1-1,0 1 0,1-1 1,-1 1-1,0-1 0,0 0 1,0 0-1,0 0 0,1 0 1,-1 0-1,-4-1 0,6 1 6,-1 0 0,1-1-1,-1 1 1,1 0 0,-1-1-1,1 1 1,-1 0 0,1-1-1,-1 1 1,1-1 0,-1 1 0,1-1-1,0 1 1,-1-1 0,1 1-1,0-1 1,-1 1 0,1-1-1,0 1 1,0-1 0,-1-1-1,1 1 1,0-1 0,0 1 0,0-1 0,0 1 0,1-1-1,-1 0 1,0 1 0,1-1 0,-1 1 0,1 0 0,-1-1-1,2-1 1,-1 1-45,0 0 0,0 0 1,1 1-1,-1-1 0,1 0 0,-1 1 0,1-1 0,-1 1 0,1 0 0,0-1 0,0 1 0,0 0 1,0 0-1,0 0 0,0 0 0,0 1 0,0-1 0,0 0 0,0 1 0,0 0 0,0-1 0,1 1 1,-1 0-1,3 0 0,-4 0 15,1 0 0,-1 0 0,0 0 0,0 1 0,1-1 0,-1 0 0,0 1 0,0-1 0,1 1 0,-1-1 0,0 1 0,0-1 1,0 1-1,0 0 0,0 0 0,0-1 0,0 1 0,0 0 0,0 0 0,0 0 0,0 0 0,-1 0 0,1 0 0,0 0 0,-1 0 0,1 1 0,0-1 0,-1 0 1,0 0-1,1 1 0,-1-1 0,0 0 0,0 0 0,1 1 0,-1-1 0,0 0 0,0 0 0,0 1 0,-1-1 0,1 3 0,0-3 23,-1 1-1,1-1 1,0 0 0,0 1-1,-1-1 1,1 1-1,-1-1 1,1 0 0,-1 1-1,0-1 1,0 0-1,1 0 1,-1 1-1,0-1 1,0 0 0,0 0-1,0 0 1,0 0-1,0 0 1,-1 0-1,1-1 1,0 1 0,0 0-1,-1 0 1,1-1-1,0 1 1,-1-1 0,1 1-1,0-1 1,-1 0-1,1 0 1,-3 1-1,2-1 7,0-1-1,1 1 1,-1 0-1,0-1 1,1 1-1,-1-1 1,1 0-1,-1 1 0,1-1 1,-1 0-1,1 0 1,0 0-1,-1 0 1,1 0-1,0 0 1,0-1-1,0 1 0,0 0 1,0-1-1,0 1 1,0 0-1,0-1 1,0 1-1,1-1 0,-1 1 1,1-1-1,-1 0 1,0-1-1,1 2-1,-1 0 0,1-1 0,0 1 1,-1 0-1,1 0 0,0 0 0,0 0 0,0-1 0,0 1 0,-1 0 0,2 0 0,-1 0 0,0-1 0,0 1 0,0 0 0,1 0 0,-1 0 0,0 0 1,1 0-1,-1 0 0,1 0 0,-1-1 0,1 1 0,0 0 0,-1 1 0,1-1 0,0 0 0,0 0 0,0 0 0,0 0 0,-1 1 0,1-1 0,0 0 1,0 1-1,1-1 0,-1 1 0,0-1 0,0 1 0,0-1 0,0 1 0,0 0 0,0 0 0,1-1 0,-1 1 0,0 0 0,0 0 0,2 0 0,-1 0 18,0 1-1,0-1 1,0 0-1,0 1 1,0-1-1,0 1 0,0 0 1,0 0-1,0-1 1,0 1-1,-1 1 0,1-1 1,0 0-1,-1 0 1,1 0-1,-1 1 0,1-1 1,-1 1-1,1-1 1,-1 1-1,0 0 1,0 0-1,0-1 0,0 1 1,0 0-1,1 4 1,-2-5-24,0 1 0,-1 0 0,1-1 0,0 1 1,-1-1-1,1 1 0,-1-1 0,1 1 0,-1 0 0,0-1 1,1 0-1,-1 1 0,0-1 0,0 0 0,0 1 1,0-1-1,0 0 0,-1 0 0,1 0 0,0 0 1,0 0-1,-1 0 0,1 0 0,-1 0 0,1 0 0,-3 0 1,2 0 4,1 0-1,-1 0 1,-1 0 0,1 0 0,0 0 0,0-1 0,0 1 0,0-1-1,0 1 1,-1-1 0,1 0 0,0 0 0,0 0 0,-1 0-1,1 0 1,0-1 0,0 1 0,-4-2 0,5 1 3,0 0 0,0 0-1,0 0 1,0 0 0,1 0 0,-1 0 0,0 0 0,1 0 0,-1-1-1,1 1 1,-1 0 0,1 0 0,0-1 0,-1 1 0,1 0-1,0-1 1,0 1 0,0 0 0,0-1 0,0 1 0,0 0-1,0-1 1,1 1 0,-1 0 0,0-1 0,1 1 0,-1 0 0,1 0-1,0-1 1,-1 1 0,1 0 0,0-1 0,1-2 3,1 0 1,-1 0-1,0 0 0,1 1 1,0-1-1,0 1 0,0-1 1,5-3-1,-7 6-5,1 0-1,-1 0 1,1 1-1,-1-1 0,1 1 1,-1-1-1,1 1 1,-1-1-1,1 1 1,0 0-1,-1 0 0,1 0 1,0 0-1,-1 0 1,1 0-1,0 0 1,-1 0-1,1 1 0,0-1 1,-1 1-1,1-1 1,-1 1-1,1 0 1,-1-1-1,1 1 0,-1 0 1,1 0-1,-1 0 1,3 2-1,-4-2-10,1 0-1,0 0 1,0 0-1,-1 0 1,1-1-1,-1 1 1,1 0-1,-1 0 1,1 0-1,-1 0 1,1 1-1,-1-1 1,0 0-1,0 0 1,1 0-1,-1 0 1,0 0-1,0 0 1,0 0 0,0 1-1,0-1 1,-1 0-1,1 0 1,0 0-1,0 0 1,-1 0-1,1 0 1,-1 0-1,1 0 1,-1 0-1,1 0 1,-1 0-1,1 0 1,-1 0-1,0 0 1,0-1-1,0 1 1,1 0-1,-1 0 1,0-1 0,0 1-1,-2 0 1,1 1 6,0-1 0,-1 0 0,1 0 0,-1-1 0,1 1 0,-1 0 0,1-1 0,-1 0 1,1 1-1,-1-1 0,1 0 0,-1 0 0,0-1 0,1 1 0,-1 0 0,1-1 1,-1 0-1,1 1 0,-1-1 0,-1-1 0,0 0 26,0 0-1,0 0 1,1 0 0,-1 0-1,1 0 1,0-1 0,-1 1-1,1-1 1,0 0 0,1 0-1,-6-7 1,8 10-22,0 0-1,-1-1 1,1 1-1,0 0 1,0-1 0,0 1-1,0 0 1,-1-1-1,1 1 1,0 0 0,0-1-1,0 1 1,0-1 0,0 1-1,0 0 1,0-1-1,0 1 1,0-1 0,0 1-1,0 0 1,0-1-1,0 1 1,0 0 0,1-1-1,-1 1 1,0-1 0,0 1-1,0 0 1,1-1-1,-1 1 1,0-1 0,13-4 118,16 5 37,-26 2-168,-1-1 1,1 0-1,-1 1 1,0-1 0,1 1-1,-1 0 1,0 0-1,0 0 1,-1 0 0,1 0-1,0 0 1,-1 0-1,1 1 1,-1-1 0,1 0-1,-1 1 1,0-1-1,0 1 1,1 5 0,-2-6 1,1-1 0,-1 1 1,1 0-1,-1 0 1,0 0-1,0 0 1,0 0-1,0 0 0,0 0 1,0 0-1,0 0 1,-1 0-1,1 0 1,-1 0-1,0 0 0,1 0 1,-1 0-1,0 0 1,0-1-1,0 1 1,0 0-1,0-1 0,-1 1 1,1 0-1,0-1 1,-1 0-1,-2 2 1,4-2 14,0-1 0,-1 0 0,1 0 1,-1 1-1,1-1 0,-1 0 0,1 0 1,-1 0-1,1 0 0,-1 0 0,1 0 1,-1 1-1,1-1 0,-1 0 0,1 0 1,-1-1-1,1 1 0,-1 0 0,1 0 1,-1 0-1,1 0 0,-1 0 0,1 0 1,-1-1-1,1 1 0,-1 0 0,1 0 1,0-1-1,-1 1 0,1 0 0,-1-1 1,1 1-1,0 0 0,-1-1 0,1 1 1,0-1-1,-1 1 0,1-1 0,0 1 1,0-1-1,0 1 0,-1 0 0,1-1 1,0 1-1,0-1 0,0 1 0,0-1 1,0 1-1,0-1 0,0 0 0,0 1 1,0-1-1,0 0 0,0-2 13,0 1-1,-1-1 1,1 1-1,0-1 1,1 0-1,-1 1 1,0-1-1,1 0 1,1-4-1,0 5-26,-1 0-1,1 0 1,-1 0-1,1 0 1,0 1-1,0-1 1,0 0-1,0 1 1,0 0-1,0-1 1,1 1-1,-1 0 1,0 0-1,1 0 1,3-1-1,-5 2 5,0-1-1,1 1 1,-1 0-1,0 0 1,0 0-1,0 0 1,0 0-1,1 0 1,-1 0-1,0 0 1,0 0-1,0 0 1,1 1-1,-1-1 1,0 0 0,0 1-1,0-1 1,0 1-1,0-1 1,0 1-1,0 0 1,0 0-1,0-1 1,0 1-1,0 0 1,0 0-1,-1 0 1,1 0-1,0 0 1,-1 0-1,1 0 1,0 0-1,-1 0 1,1 0-1,0 1 1,-1-1-4,0-1-1,0 1 1,0-1 0,0 1 0,0-1 0,0 0-1,0 1 1,0-1 0,0 1 0,0-1-1,0 1 1,0-1 0,0 1 0,0-1 0,0 0-1,0 1 1,0-1 0,0 1 0,0-1 0,-1 0-1,1 1 1,0-1 0,0 1 0,-1-1-1,1 0 1,0 1 0,0-1 0,-1 0 0,0 1-1,-14 4-75,11-5 84,0 0 0,0 0 0,0-1 0,-1 1 1,-6-2-1,9 1 4,0 0 1,1 1 0,-1-1-1,0 0 1,1 0 0,-1 0 0,0 0-1,1 0 1,-1 0 0,1 0-1,0-1 1,-1 1 0,1-1 0,-2-1-1,3 3 3,0-1-1,0 1 1,0-1 0,0 1-1,0 0 1,0-1-1,0 1 1,0-1 0,-1 1-1,2 0 1,-1-1-1,0 1 1,0-1-1,0 1 1,0-1 0,0 1-1,0 0 1,0-1-1,0 1 1,1-1 0,-1 1-1,0 0 1,1-1-1,14-9 163,-14 9-174,1 1 1,0-1-1,-1 1 1,1-1-1,0 1 1,-1 0-1,1 0 1,0 0-1,-1 0 1,1 0-1,0 0 1,-1 0-1,1 0 1,0 1-1,-1-1 0,1 1 1,0-1-1,-1 1 1,1 0-1,-1 0 1,1-1-1,-1 1 1,1 0-1,-1 0 1,0 1-1,1-1 1,-1 0-1,0 0 1,0 1-1,0-1 1,0 0-1,0 1 1,0-1-1,0 1 1,-1-1-1,1 1 0,-1-1 1,1 1-1,-1 0 1,1-1-1,-1 1 1,0 0-1,0 0 1,0-1-1,0 1 1,0 0-1,0-1 1,0 1-1,0 0 1,-1-1-1,1 1 1,-1 0-1,1-1 1,-1 1-1,0-1 0,0 1 1,1-1-1,-3 3 1,3-3 7,-1-1-1,0 1 1,1 0 0,-1-1 0,0 1-1,1-1 1,-1 1 0,0-1 0,0 1-1,0-1 1,0 1 0,1-1 0,-1 0-1,0 1 1,0-1 0,0 0 0,0 0 0,0 0-1,0 1 1,0-1 0,0 0 0,0 0-1,0-1 1,0 1 0,1 0 0,-1 0-1,0 0 1,0-1 0,0 1 0,0 0-1,0-1 1,0 1 0,1-1 0,-1 1-1,0-1 1,0 1 0,1-1 0,-2 0-1,0 0 4,1 0 0,0 0-1,0 0 1,-1-1-1,1 1 1,0 0 0,0 0-1,0-1 1,0 1 0,1 0-1,-1-1 1,0 1-1,0-1 1,1 1 0,-1-1-1,1 1 1,-1-1-1,1 0 1,0 1 0,0-1-1,0 1 1,0-3 0,0 3-1,1 1 1,-1-1 0,1 0 0,-1 1 0,1-1 0,0 1 0,-1-1-1,1 0 1,0 1 0,-1-1 0,1 1 0,0 0 0,0-1 0,0 1-1,-1 0 1,1-1 0,0 1 0,0 0 0,0 0 0,0 0 0,0 0-1,0 0 1,-1 0 0,1 0 0,0 0 0,0 0 0,0 0 0,0 0-1,0 1 1,0-1 0,-1 0 0,2 1 0,-1-1-9,-1 0-1,1 0 1,0 1-1,-1-1 1,1 0-1,-1 0 1,1 1 0,-1-1-1,1 0 1,-1 1-1,1-1 1,-1 0-1,1 1 1,-1-1 0,0 1-1,1-1 1,-1 0-1,0 1 1,1-1-1,-1 1 1,0-1 0,1 1-1,-1 0 1,0-1-1,0 1 1,0-1-1,1 1 1,-1-1 0,0 1-1,0 0 1,0-1-1,0 1 1,0-1 0,0 1-1,0 0 1,0-1-1,-1 1 1,1-1-1,0 1 1,0-1 0,0 1-1,-1-1 1,1 1-1,0 0 1,0-1-1,-1 0 1,1 1 0,0-1-1,-1 1 1,1-1-1,-1 1 1,1-1-1,-1 0 1,1 1 0,-1-1-1,-2 2 9,1 0 0,-1 0 1,1-1-1,-1 1 0,0-1 0,1 0 0,-1 1 0,0-1 0,0-1 0,0 1 0,-4 0 0,6 0-10,1-1 0,-1 0-1,0 0 1,0 0 0,0 0-1,1 0 1,-1 0 0,0 0-1,0 0 1,0 0 0,1 0 0,-1-1-1,0 1 1,0 0 0,1 0-1,-1-1 1,0 1 0,1 0-1,-1-1 1,0 1 0,1-1-1,-1 1 1,0-1 0,1 1-1,-1-1 1,1 1 0,-1-1-1,1 0 1,-1 1 0,1-1-1,0 0 1,-1 1 0,1-1-1,0 0 1,-1 0 0,1 1-1,0-1 1,0 0 0,0 0-1,0 0 1,0 1 0,0-1 0,0 0-1,0 0 1,0 0 0,0 1-1,0-1 1,1-1 0,-1 1-108,1 0 1,-1 0-1,1 0 1,-1 0 0,1 0-1,0 0 1,-1 0-1,1 0 1,0 0-1,0 1 1,0-1 0,0 0-1,0 0 1,0 1-1,0-1 1,0 1 0,0-1-1,0 1 1,0-1-1,0 1 1,0 0 0,0-1-1,0 1 1,1 0-1,-1 0 1,0 0 0,2 0-1,4-1-1744,-3 0-304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7:00.0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9:40.8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2304,'-2'14'4624,"-2"0"-5505,1-3-2089,2-6 1237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2816,'-4'49'5477,"-4"220"-2629,4-113-2806,2 75 49,22 74 1221,-11-142-410,-7-49-568,-2-74-332,5 10 60,-3-40-83,-1 1 0,0 0 0,-1 0 0,-1 14 0,0-16-104,0-2-26,0 0-1,0 0 1,1 0 0,-1-1 0,2 1 0,-1 0-1,1 0 1,0 0 0,2 7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 67 3328,'-2'-8'2297,"-1"-14"-1457,3 22-770,0-1 1,0 0-1,0 0 0,0 1 1,0-1-1,0 0 1,0 0-1,0 1 0,0-1 1,0 0-1,1 1 1,-1-1-1,0 0 0,0 0 1,1 1-1,-1-1 1,1 1-1,-1-1 0,0 0 1,1 1-1,-1-1 1,1 1-1,0-1 0,0 1-63,-1 0-1,0 0 1,1 0-1,-1 1 1,1-1-1,-1 0 1,1 1-1,-1-1 0,0 0 1,1 1-1,-1-1 1,0 0-1,1 1 1,-1-1-1,0 0 1,0 1-1,1-1 0,-1 1 1,0-1-1,0 1 1,0-1-1,0 1 1,1-1-1,-1 1 1,0-1-1,0 1 0,0 0 1,4 18 250,-3-18-124,-1 0-101,0 0-1,0 0 1,0 0-1,0 0 1,0 0-1,0 0 1,0 0-1,0 0 1,0-1-1,0 1 1,0 0-1,0 0 1,-1 0-1,1 0 1,0 0-1,-1-1 1,1 1-1,-1 0 1,1 0-1,-1 0 1,1-1-1,-1 1 1,1 0-1,-1-1 1,0 1-1,1 0 1,-1-1-1,0 1 1,0-1-1,1 1 1,-1-1-1,0 0 1,0 1-1,0-1 1,-1 1-1,1-1-21,-1 0-1,0 1 0,1-1 1,-1 0-1,0 0 0,0 0 1,1 0-1,-1 0 0,0 0 1,0 0-1,1-1 1,-1 1-1,0-1 0,1 1 1,-1-1-1,0 0 0,1 1 1,-3-3-1,4 3 22,-1-1-1,1 0 1,0 0 0,-1 0-1,1 1 1,0-1-1,0 0 1,0 0 0,0 0-1,0 0 1,0 1 0,0-1-1,0 0 1,0 0 0,0 0-1,0 0 1,0 1-1,1-1 1,-1 0 0,0 0-1,1 1 1,-1-1 0,0 0-1,1 0 1,-1 1 0,1-1-1,-1 0 1,1 1-1,-1-1 1,1 1 0,0-1-1,-1 0 1,2 0 0,23-20 116,-25 21-144,0-1 1,1 1-1,-1 0 0,0 0 0,0 0 0,1 0 0,-1 0 0,0 0 0,0 0 1,1 0-1,-1 0 0,0 0 0,0 0 0,1 0 0,-1 0 0,0 0 0,1 0 1,-1 0-1,0 0 0,0 0 0,1 0 0,-1 0 0,0 0 0,0 1 0,1-1 1,-1 0-1,0 0 0,0 0 0,0 0 0,1 1 0,-1-1 0,0 0 0,0 0 1,0 0-1,0 1 0,1-1 0,2 14 38,-5 14-22,2-28 2,0 1 1,0 0-1,0 0 0,0 0 0,0-1 0,-1 1 0,1 0 0,0 0 0,-1-1 1,1 1-1,0 0 0,-1 0 0,1-1 0,-1 1 0,1-1 0,-1 1 0,1 0 1,-1-1-1,0 1 0,1-1 0,-1 1 0,0-1 0,1 0 0,-1 1 0,0-1 1,0 0-1,1 1 0,-1-1 0,0 0 0,0 0 0,0 0 0,1 1 0,-1-1 1,0 0-1,-1 0 0,0-1 1,0 0-1,0 0 1,1 1 0,-1-1 0,1 0-1,-1 0 1,1 0 0,-1-1 0,1 1 0,-1 0-1,1 0 1,0-1 0,0 1 0,-2-4-1,2 4-12,0-1-1,0 1 0,0-1 1,0 1-1,1-1 1,-1 0-1,1 1 0,-1-1 1,1 0-1,-1 1 0,1-1 1,0 0-1,0 1 0,0-1 1,0-3-1,1 4-2,-1 0-1,1 0 1,-1 0-1,1 0 1,-1 1-1,1-1 1,-1 0-1,1 0 1,0 1-1,0-1 1,-1 0-1,1 1 1,0-1-1,0 1 1,0-1-1,-1 1 1,1-1-1,0 1 1,0 0-1,0-1 1,0 1-1,0 0 1,0 0-1,0 0 1,0 0-1,0 0 1,0 0-1,0 0 1,0 0-1,0 0 1,0 0-1,1 1 1,0-1-16,0 1 0,-1-1-1,1 1 1,0 0 0,-1 0 0,1-1 0,0 1 0,-1 1 0,1-1-1,-1 0 1,1 0 0,-1 0 0,0 1 0,0-1 0,1 1 0,-1-1-1,0 1 1,0-1 0,-1 1 0,1 0 0,0-1 0,0 1-1,-1 0 1,1 2 0,0-3 12,-1-1 0,0 1 0,0 0-1,1 0 1,-1 0 0,0 0 0,0 0 0,0 0-1,0 0 1,0 0 0,0 0 0,0 0 0,-1 0-1,1-1 1,0 1 0,0 0 0,-1 0 0,1 0-1,-1 0 1,1 0 0,-1-1 0,1 1 0,-1 0 0,1 0-1,-1-1 1,1 1 0,-1 0 0,0-1 0,0 1-1,1 0 1,-1-1 0,0 1 0,0-1 0,0 0-1,1 1 1,-1-1 0,0 0 0,0 1 0,0-1-1,0 0 1,0 0 0,0 0 0,0 0 0,0 0-1,0 0 1,0 0 0,0 0 0,-1 0 0,1 0 13,-1 0 0,1 0 0,0 0 0,0 0 0,-1-1-1,1 1 1,0 0 0,0-1 0,0 1 0,-1 0 0,1-1 0,0 1 0,0-1 0,0 0 0,0 1 0,0-1 0,0 0 0,0 0 0,0 0 0,0 1 0,1-1 0,-1 0 0,0 0 0,0 0 0,1 0 0,-1 0 0,1-1 0,-1 1 0,1 0 0,-1 0 0,1 0 0,0 0 0,-1-1 0,1-1 0,0 1 11,0 0 0,1 0 0,-1 0 0,1 0 0,-1 0 1,1 0-1,-1 0 0,1 0 0,0 0 0,0 1 0,0-1 0,0 0 0,0 1 0,0-1 0,1 1 1,-1-1-1,1 1 0,-1-1 0,1 1 0,-1 0 0,4-2 0,-4 3-28,0-1 0,0 1-1,0 0 1,0-1 0,0 1 0,0 0-1,0 0 1,0 0 0,0 0-1,0 0 1,0 0 0,0 0 0,-1 0-1,1 0 1,0 1 0,0-1-1,0 0 1,0 1 0,0-1 0,0 0-1,0 1 1,0-1 0,-1 1-1,1 0 1,0-1 0,0 1 0,-1 0-1,1-1 1,0 1 0,-1 0-1,1 0 1,0-1 0,-1 1 0,0 0-1,1 0 1,-1 0 0,1 0-1,-1 0 1,0 0 0,0 0 0,1 1-1,-1 0-3,1-1 1,-1 1-1,1-1 0,-1 1 0,0-1 0,1 1 0,-1-1 0,0 1 0,0-1 1,0 1-1,0-1 0,0 1 0,-1-1 0,1 1 0,0-1 0,-1 1 1,1-1-1,-1 0 0,0 1 0,1-1 0,-1 1 0,0-1 0,0 0 0,0 0 1,0 1-1,0-1 0,0 0 0,0 0 0,-1 1 0,1-2 9,0 1 0,0-1-1,0 1 1,0-1 0,0 0 0,0 1-1,0-1 1,0 0 0,0 0-1,0 0 1,0 0 0,0 1 0,0-2-1,0 1 1,0 0 0,0 0-1,0 0 1,0 0 0,0-1-1,0 1 1,0 0 0,0-1 0,0 1-1,0-1 1,0 1 0,0-1-1,1 1 1,-1-1 0,0 0 0,0 0-1,1 1 1,-1-1 0,0 0-1,1 0 1,-1 0 0,1 1 0,-1-1-1,1 0 1,-1 0 0,1 0-1,-1-2 1,0 2 10,1-1 1,-1 0-1,1 1 1,0-1-1,-1 0 0,1 0 1,0 1-1,0-1 0,0 0 1,0 0-1,0 0 0,0 1 1,1-1-1,-1 0 1,1 1-1,-1-1 0,1 0 1,0 1-1,-1-1 0,1 0 1,0 1-1,0-1 1,0 1-1,2-3 0,-2 3-15,0 1-1,-1-1 1,1 0 0,0 1-1,0-1 1,0 0-1,-1 1 1,1-1-1,0 1 1,0-1 0,0 1-1,0 0 1,0-1-1,0 1 1,0 0 0,0 0-1,0 0 1,0-1-1,0 1 1,0 0-1,0 0 1,0 0 0,0 1-1,0-1 1,0 0-1,0 0 1,0 1 0,0-1-1,0 0 1,0 1-1,0-1 1,0 1-1,0-1 1,-1 1 0,1-1-1,0 1 1,0 0-1,0 0 1,-1-1 0,1 1-1,0 0 1,0 1-1,0 0-3,0 0 0,0 0 0,0 0 0,0 0 0,0 0 0,-1 0 0,1 0 0,-1 0 0,0 1 0,1-1 0,-1 0 0,0 0 0,0 1 0,0-1 0,0 0 0,-1 0 0,1 1 0,-2 3 0,2-5 9,0-1-1,-1 1 1,1 0 0,0-1 0,-1 1 0,1 0 0,-1-1 0,1 1 0,-1 0 0,1-1 0,-1 1 0,1-1 0,-1 1 0,0-1-1,1 1 1,-1-1 0,0 1 0,1-1 0,-1 1 0,0-1 0,1 0 0,-1 0 0,0 1 0,0-1 0,1 0 0,-1 0 0,0 0-1,0 0 1,0 0 0,1 0 0,-1 0 0,0 0 0,0 0 0,0 0 0,1 0 0,-1-1 0,0 1 0,0 0 0,1-1-1,-1 1 1,0 0 0,1-1 0,-1 1 0,0-1 0,1 1 0,-1-1 0,1 1 0,-1-1 0,0 1 0,0-2 0,-1 0 24,0 1 0,1-1 1,-1 0-1,1 0 0,-1 0 1,1 0-1,-1 0 0,1 0 0,0 0 1,0-1-1,0 1 0,0 0 1,0-1-1,1 1 0,-1 0 1,1-4-1,0 4-23,0 1 0,0 0 1,0 0-1,0 0 0,0 0 1,0 0-1,1 0 0,-1 0 0,0 0 1,1-1-1,-1 1 0,1 0 0,-1 0 1,1 1-1,0-1 0,-1 0 0,1 0 1,0 0-1,0 0 0,0 0 1,0 1-1,-1-1 0,1 0 0,0 1 1,0-1-1,0 1 0,0-1 0,0 1 1,1 0-1,-1-1 0,0 1 0,0 0 1,0 0-1,0-1 0,0 1 1,0 0-1,0 0 0,1 0 0,-1 1 1,0-1-1,0 0 0,2 1 0,-1-1-13,-1 1-1,1-1 0,-1 1 0,1 0 0,-1 0 0,1-1 0,-1 1 1,1 0-1,-1 0 0,0 0 0,0 1 0,1-1 0,-1 0 1,0 0-1,0 1 0,0-1 0,0 0 0,-1 1 0,1-1 0,0 1 1,-1 0-1,1-1 0,-1 1 0,1-1 0,-1 1 0,0 0 0,1-1 1,-1 1-1,0 2 0,-1 0-11,0 0 0,0 0 0,-1 0 1,1 0-1,-1 0 0,0 0 0,-3 5 0,4-8 31,1 0 0,-1 0-1,1 1 1,-1-1 0,0 0-1,0 0 1,0 0 0,0 0-1,0 0 1,0 0 0,0 0 0,0 0-1,0-1 1,0 1 0,-1 0-1,1-1 1,0 1 0,0-1-1,-1 1 1,1-1 0,0 1-1,-1-1 1,1 0 0,0 0 0,-3 0-1,2-1 25,1 0-1,0 0 0,-1 0 1,1 0-1,0 0 1,0-1-1,0 1 0,0 0 1,0-1-1,0 1 1,0-1-1,0 1 0,1-1 1,-1 1-1,1-1 1,-1 0-1,1 1 0,0-1 1,-1 0-1,1 1 0,0-1 1,0 0-1,0 1 1,0-1-1,1-3 0,-1 3-28,0 1-1,0-1 0,0 0 1,0 0-1,0 0 0,1 0 0,-1 0 1,1 1-1,-1-1 0,1 0 0,0 0 1,-1 1-1,1-1 0,0 0 0,0 1 1,0-1-1,0 1 0,1-1 1,-1 1-1,0 0 0,1-1 0,-1 1 1,2-1-1,-1 2-37,0 0 0,0 0 0,-1 1 1,1-1-1,0 1 0,-1-1 0,1 1 0,0 0 0,-1-1 1,1 1-1,0 0 0,-1 0 0,0 0 0,1 0 0,-1 0 1,1 1-1,-1-1 0,0 0 0,1 2 0,-1-2 30,0-1 1,-1 1-1,1-1 0,0 1 1,-1 0-1,1-1 0,0 1 0,-1 0 1,1 0-1,-1-1 0,1 1 1,-1 0-1,0 0 0,1 0 0,-1 0 1,0 0-1,1-1 0,-1 1 1,0 0-1,0 0 0,0 0 0,0 0 1,0 0-1,0 0 0,0 0 0,0 0 1,-1 0-1,1-1 0,0 1 1,0 0-1,-1 0 0,1 0 0,0 0 1,-1 0-1,1-1 0,-2 2 1,1-1-8,-1-1 1,0 1-1,0-1 0,0 1 1,0-1-1,0 0 1,0 0-1,0 0 1,0 0-1,0 0 1,0 0-1,0-1 1,0 1-1,0 0 1,0-1-1,1 0 1,-4-1-1,2 1 35,-1 0 1,0-1-1,1 0 1,-1 0-1,1 0 1,-1 0-1,-4-5 1,7 6-17,1 0 1,-1 0 0,0 0 0,1-1-1,-1 1 1,1 0 0,-1 0 0,1-1-1,0 1 1,0 0 0,-1-1 0,1 1-1,0 0 1,0-1 0,0 1 0,1 0-1,-1-1 1,0 1 0,0 0 0,1-1-1,-1 1 1,1 0 0,-1 0 0,1-1-1,-1 1 1,1 0 0,0 0 0,-1 0-1,1 0 1,0 0 0,0 0 0,0 0-1,0 0 1,0 0 0,2-1 0,-2 1-17,0 0 1,0 1-1,-1-1 1,1 0-1,0 1 1,0-1-1,0 1 1,0-1-1,0 1 1,0-1-1,0 1 1,0-1-1,0 1 1,0 0-1,0 0 1,0 0-1,0 0 1,0 0-1,1 0 1,-1 0-1,0 0 1,0 0-1,0 0 1,0 0-1,0 1 1,0-1-1,0 0 1,0 1-1,0-1 1,0 1-1,0-1 1,0 1-1,0-1 1,-1 1-1,1 0 1,0-1-1,0 1 1,0 0-1,-1 0 1,1 0-1,0 0 1,-1 0-1,1-1 1,0 3-1,0 1-17,0 0 0,0 0 0,0 1 0,0-1 0,-1 0 0,1 1 0,-1-1 0,-1 9 0,1-12 22,0 0 0,0 0 0,0 0 0,0 0 0,0 0 0,0 0 0,-1-1 0,1 1 0,0 0 0,0 0-1,-1 0 1,1 0 0,-1-1 0,1 1 0,0 0 0,-1 0 0,0-1 0,1 1 0,-1 0 0,1-1 0,-1 1 0,0-1 0,1 1 0,-1-1 0,0 1 0,0-1 0,1 1 0,-1-1 0,0 0 0,0 1 0,0-1 0,0 0 0,0 0 0,1 0 0,-1 0 0,0 1 0,0-1 0,0 0 0,0-1 0,0 1 0,0 0 0,1 0 0,-1 0-1,0 0 1,0-1 0,0 1 0,0 0 0,1-1 0,-1 1 0,-1-1 0,0 0 8,1 0 0,0 1-1,0-1 1,0 0 0,0 0 0,-1 0-1,1 0 1,0 0 0,1 0 0,-1 0-1,0 0 1,0 0 0,0 0 0,1 0-1,-1-1 1,0 1 0,1 0 0,-1 0-1,1-1 1,-1 1 0,1 0 0,0-1-1,0 1 1,0-1 0,0 1 0,0 0-1,0-1 1,0 1 0,0 0 0,0-1-1,0 1 1,1-1 0,-1 1 0,1 0-1,-1 0 1,1-1 0,-1 1 0,1 0-1,0 0 1,0 0 0,0-1 0,-1 1-1,1 0 1,0 0 0,0 0 0,0 0-1,1 1 1,-1-1 0,0 0 0,0 0-1,0 1 1,1-1 0,-1 1 0,0-1-1,0 1 1,1-1 0,-1 1 0,1 0-1,-1 0 1,0-1 0,1 1 0,-1 0-1,2 1 1,-1-1-20,-1 0-1,0 1 1,1-1-1,-1 1 1,1-1 0,-1 1-1,0 0 1,0-1-1,1 1 1,-1 0-1,0 0 1,0 0-1,0 0 1,0 0 0,0 0-1,0 0 1,0 0-1,0 1 1,0-1-1,-1 0 1,1 0 0,0 1-1,-1-1 1,1 1-1,-1-1 1,0 0-1,1 1 1,-1-1-1,0 1 1,0-1 0,0 1-1,0-1 1,0 1-1,0-1 1,0 1-1,-1-1 1,1 0-1,0 1 1,-1-1 0,1 1-1,-1-1 1,0 0-1,1 1 1,-1-1-1,0 0 1,0 0-1,0 0 1,0 1 0,0-1-1,0 0 1,0 0-1,0-1 1,0 1-1,0 0 1,-1 0 0,1 0-1,0-1 1,-1 1-1,1-1 1,0 1-1,-1-1 1,1 1-1,-1-1 1,-1 0 0,2 1 24,0-1 1,0 0-1,0 1 1,0-1-1,0 0 1,0 0-1,0 0 1,0 0-1,0 0 1,0 0-1,-1 0 1,1 0-1,0 0 1,0 0-1,0-1 1,0 1 0,0-1-1,0 1 1,0 0-1,0-1 1,0 0-1,0 1 1,0-1-1,1 0 1,-1 1-1,0-1 1,0 0-1,0 0 1,1 1-1,-1-1 1,0 0-1,1 0 1,-1 0-1,1 0 1,-1 0-1,1 0 1,-1-1 0,1-1-25,0 1-1,0 0 1,1 0 0,-1 0 0,0 0 0,1 0 0,-1 0 0,1 0 0,0 0 0,0 0 0,-1 0 0,1 0 0,0 0 0,1 0 0,-1 1 0,0-1 0,1 0 0,1-1 0,-2 2-51,0 0-1,-1 0 1,1 0-1,0 1 1,0-1 0,-1 0-1,1 1 1,0-1-1,0 0 1,0 1 0,0-1-1,0 1 1,0 0-1,0-1 1,0 1 0,0 0-1,0-1 1,0 1 0,0 0-1,0 0 1,2 0-1,-2 1 34,0-1 0,-1 0-1,1 1 1,0-1-1,-1 1 1,1-1 0,-1 1-1,1-1 1,0 1-1,-1-1 1,1 1 0,-1 0-1,0-1 1,1 1-1,-1 0 1,0-1 0,1 1-1,-1 0 1,0 0-1,0-1 1,1 1 0,-1 1-1,0 1 55,1-1 0,-1 1 0,0-1-1,0 1 1,0 0 0,0-1 0,0 1-1,-1-1 1,1 1 0,-1-1 0,0 1-1,0-1 1,0 1 0,0-1 0,0 0-1,0 1 1,-2 2 0,1-4-2,1 0 0,0 0 0,0 0 0,0-1 0,0 1 1,-1 0-1,1-1 0,0 1 0,-1-1 0,1 1 0,0-1 0,-1 1 0,1-1 0,-1 0 0,1 0 1,-1 0-1,1 0 0,0 0 0,-1 0 0,1 0 0,-1 0 0,1-1 0,-1 1 0,1 0 1,0-1-1,-1 1 0,1-1 0,0 0 0,-1 1 0,1-1 0,0 0 0,0 0 0,0 0 0,0 0 1,0 0-1,0 0 0,0 0 0,0 0 0,0 0 0,0-1 0,1 1 0,-1 0 0,0 0 0,1-1 1,-1 1-1,1 0 0,-1-1 0,1 1 0,0-1 0,0 1 0,0-1 0,-1 1 0,1 0 0,0-1 1,1 1-1,-1-1 0,0 1 0,0-1 0,1 1 0,-1 0 0,1-1 0,-1 1 0,1 0 0,0-2 1,0 1-16,0 0 0,0 1 0,0-1 0,1 1 0,-1-1 0,0 1 0,1 0 0,-1-1 0,0 1 0,1 0 0,-1 0 0,1 0 0,0 0 0,-1 0 0,1 1 0,0-1 0,0 0 0,0 1 0,-1-1 0,1 1 0,0 0 0,0-1 0,0 1 0,0 0 0,0 0 0,-1 0 0,1 0 0,0 1 0,3 0 0,-3 0-17,0 0 0,-1 0 1,1 0-1,-1 0 0,0 0 1,1 0-1,-1 1 0,0-1 0,0 0 1,1 1-1,-1-1 0,0 1 1,-1-1-1,1 1 0,0 0 1,0-1-1,-1 1 0,1 0 1,-1 0-1,1-1 0,-1 1 1,0 0-1,0 0 0,0 0 0,0-1 1,0 1-1,0 0 0,0 0 1,0 0-1,-1-1 0,0 3 1,1-2 5,0-1 1,-1 0-1,1 1 0,-1-1 1,1 1-1,-1-1 1,1 0-1,-1 0 1,0 1-1,0-1 1,0 0-1,0 0 1,0 0-1,0 0 1,0 0-1,0 0 0,0 0 1,0 0-1,0 0 1,0-1-1,-2 2 1,2-2 11,0 0 0,0 0 1,0 0-1,0 0 0,1 0 0,-1 0 1,0 0-1,0-1 0,0 1 0,1 0 1,-1 0-1,0-1 0,0 1 1,1 0-1,-1-1 0,0 1 0,1-1 1,-1 1-1,0-1 0,1 1 0,-1-1 1,1 1-1,-1-1 0,1 0 0,-1 1 1,1-1-1,-1 0 0,1 1 1,0-1-1,-1 0 0,1 0 0,0 0 1,0 1-1,-1-1 0,1 0 0,0 0 1,0 0-1,0-1 0,0 0-1,0-1-1,1 1 0,-1 0 1,0-1-1,1 1 1,0 0-1,-1-1 0,1 1 1,0 0-1,0 0 1,0 0-1,1 0 0,-1 0 1,0 0-1,1 0 0,-1 0 1,1 0-1,0 0 1,3-2-1,-4 3-3,-1 0 0,1 0-1,0 0 1,0 1 0,0-1 0,0 0 0,1 0 0,-1 1-1,0-1 1,0 0 0,0 1 0,0-1 0,1 1 0,-1-1-1,0 1 1,1 0 0,-1 0 0,0-1 0,0 1-1,1 0 1,-1 0 0,0 0 0,1 1 0,-1-1 0,0 0-1,1 0 1,-1 1 0,0-1 0,0 1 0,1-1-1,-1 1 1,0-1 0,0 1 0,0 0 0,2 1 0,-2-1-14,0 0 0,-1 1 0,1-1 0,-1 0 0,0 0 0,1 1 0,-1-1 0,0 0 1,0 1-1,1-1 0,-1 0 0,0 0 0,0 1 0,-1-1 0,1 0 0,0 1 0,0-1 1,-1 0-1,1 1 0,-1-1 0,1 0 0,-1 0 0,1 0 0,-1 1 0,0-1 0,1 0 0,-1 0 1,0 0-1,0 0 0,-1 1 0,-1 1 25,1-1 1,-1 1 0,1-1-1,-1 1 1,0-1-1,0 0 1,0 0 0,0 0-1,0 0 1,-4 1-1,6-3 4,0 0 0,0 0 0,0 1 0,0-1 0,0 0 0,0 0 0,0 0 0,0 0 0,0 0 0,0 0 0,0-1 0,0 1 0,1 0 0,-1 0 0,0-1 0,0 1-1,0 0 1,0-1 0,0 1 0,0-1 0,1 1 0,-1-1 0,0 0 0,0 1 0,1-1 0,-1 0 0,0 1 0,1-1 0,-1 0 0,1 0 0,-1 0 0,0-1 0,-4-15-1433,3 1-6012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0 1664,'6'31'4665,"-7"19"-4033,-1-17-212,-4 106-61,2-75 151,-3 155 66,5-150-264,-4 47 640,3-64-946,5 87-1,4 32 640,-7-87-568,4 119 550,-2-140-395,-1-43 185,2 36 1,2 12-1115,-4-65 455,7 17-7795,-7-18 6032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57 3456,'0'-1'1515,"-1"-1"-1260,1 0 1,-1 0-1,1 0 0,0 0 0,0-1 1,0 1-1,0 0 0,0 0 0,0 0 1,0 0-1,1-1 0,-1 1 0,1 0 0,1-2 1,-2 3-232,0 1 0,1 0 0,-1 0 0,0-1 0,1 1 0,-1 0 0,0 0 0,1 0 0,-1-1 0,1 1 0,-1 0 0,0 0 0,1 0 0,-1 0 0,1 0 0,-1 0 0,1 0 0,-1 0 0,0 0 0,1 0 0,-1 0 0,1 0 0,-1 0 0,0 0 0,1 1 0,-1-1 0,1 0 0,-1 0 0,0 0 0,1 1 0,-1-1 0,0 0 0,1 1 0,2 15 128,-3-12-108,0 0 0,-1 0-1,0-1 1,0 1-1,0 0 1,0 0-1,-2 4 1,3-7-37,-1-1 1,1 1-1,0 0 0,-1-1 0,1 1 1,0 0-1,-1-1 0,1 1 0,-1-1 1,1 1-1,-1-1 0,1 1 0,-1-1 0,1 1 1,-1-1-1,1 1 0,-1-1 0,0 0 1,1 1-1,-1-1 0,0 0 0,1 0 1,-1 1-1,0-1 0,0 0 0,1 0 1,-1 0-1,0 0 0,0 0 0,0 0 26,1-1 0,-1 0 0,1 1 0,-1-1-1,1 1 1,-1-1 0,1 0 0,-1 1 0,1-1-1,0 0 1,0 1 0,-1-1 0,1 0 0,0 0-1,0 1 1,0-1 0,0 0 0,0 0 0,0 1-1,0-3 1,0 2 31,0 0 1,0-1-1,0 1 0,0 0 1,0-1-1,1 1 0,-1 0 0,1-1 1,-1 1-1,1 0 0,-1 0 0,1-1 1,1 0-1,-2 1-41,0 1 1,1 0 0,-1-1-1,1 1 1,-1 0 0,1-1-1,-1 1 1,1 0-1,-1-1 1,1 1 0,-1 0-1,1 0 1,-1 0-1,1 0 1,-1 0 0,1 0-1,-1-1 1,1 1 0,0 0-1,-1 0 1,1 1-1,-1-1 1,1 0 0,-1 0-1,1 0 1,-1 0-1,1 0 1,-1 1 0,1-1-1,-1 0 1,1 0-1,-1 1 1,1-1 0,-1 0-1,1 1 1,0 0-23,-1-1-1,0 1 1,1-1 0,-1 1-1,0-1 1,1 1 0,-1-1 0,0 1-1,1-1 1,-1 1 0,0 0-1,0-1 1,0 1 0,0-1-1,0 1 1,0 0 0,0-1-1,0 1 1,0 0 0,0-1 0,0 1-1,0-1 1,0 1 0,0 0-1,0-1 1,-1 1 0,1-1-1,0 1 1,0 0 0,-1-1-1,1 1 1,0-1 0,-1 1 0,1-1-1,-1 1 1,1-1 0,-1 0-1,1 1 1,-1-1 0,1 1-1,-1-1 1,1 0 0,-1 0 0,1 1-1,-1-1 1,0 0 0,0 1-1,0-1 4,1 0-1,-1 0 0,1 1 1,-1-1-1,1 0 0,-1 0 1,0 1-1,1-1 1,-1 0-1,1 0 0,-1 0 1,0 0-1,1 0 0,-1 0 1,1 0-1,-1 0 0,0 0 1,1 0-1,-1 0 1,1-1-1,-2 1 0,2-1 34,-1 1 0,1-1 0,0 1 0,-1-1 0,1 1 0,0-1 0,-1 0-1,1 1 1,0-1 0,0 0 0,0 1 0,-1-1 0,1 0 0,0 1 0,0-1 0,0 0 0,0 1-1,0-1 1,0 0 0,0 1 0,1-1 0,-1 0 0,0 1 0,0-1 0,1-1 0,-1 0-25,1-1-5,-1 1 0,1-1 0,0 0 0,-1 1 0,1-1 1,0 0-1,0 1 0,1-1 0,-1 1 0,1 0 0,-1-1 0,1 1 0,2-3 1,-3 7-19,0 0 0,-1 0 1,1 0-1,-1 1 0,0-1 1,0 0-1,1 0 0,-2 0 1,1 0-1,0 0 0,-1 3 1,1-3-9,-1 1 1,0-1-1,1 1 1,-1-1-1,0 0 0,0 0 1,-1 1-1,1-1 1,0 0-1,-1 0 1,0 0-1,-3 3 1,5-5 15,-1 1 1,1-1 0,-1 0-1,1 1 1,-1-1-1,1 0 1,-1 1-1,1-1 1,-1 0-1,0 0 1,1 0 0,-1 0-1,1 1 1,-1-1-1,0 0 1,1 0-1,-1 0 1,1 0 0,-1 0-1,0 0 1,0-1-1,0 1 23,0-1 1,0 0-1,0 1 0,0-1 0,1 0 0,-1 1 1,0-1-1,0 0 0,1 0 0,-1 0 0,0 1 1,1-1-1,-1 0 0,1 0 0,-1 0 0,1 0 1,-1-1-1,1 0-2,0 1 0,0 0 1,-1 0-1,1 0 0,0-1 0,0 1 1,0 0-1,0 0 0,0 0 0,0-1 0,1 1 1,-1 0-1,0 0 0,1 0 0,-1 0 1,1 0-1,-1 0 0,1-1 0,-1 1 1,1 0-1,0 0 0,-1 1 0,1-1 0,0 0 1,0 0-1,0 0 0,0 0 0,0 1 1,0-1-1,0 0 0,0 1 0,0-1 1,0 1-1,0-1 0,0 1 0,2-1 0,-2 1-8,-1 0-1,1 0 1,0-1-1,-1 1 0,1 0 1,0 0-1,0 0 1,-1 0-1,1 0 0,0 0 1,0 0-1,-1 0 0,1 1 1,0-1-1,-1 0 1,1 0-1,0 1 0,-1-1 1,1 0-1,0 1 0,-1-1 1,1 0-1,0 2 1,0-1-18,0 0-1,-1 0 1,1 0 0,-1 0 0,0 0 0,1 0 0,-1 0 0,0 1 0,0-1 0,1 0 0,-1 0 0,0 0 0,0 1 0,0-1 0,-1 0 0,1 0 0,0 0 0,0 0 0,-1 1 0,0 1 0,1-2 7,0-1 0,0 1 0,-1 0 0,1 0 0,0 0 0,-1-1 0,1 1 0,-1 0 0,1 0 0,-1-1 0,1 1 0,-1 0 0,0-1 0,1 1 0,-1-1 0,0 1 0,1-1 0,-1 1 0,0-1 1,1 1-1,-1-1 0,0 0 0,0 1 0,0-1 0,0 0 0,1 0 0,-1 1 0,0-1 0,0 0 0,0 0 0,-1 0 0,1 0 16,1-1-1,-1 1 0,0 0 1,0 0-1,1-1 1,-1 1-1,1 0 1,-1-1-1,0 1 1,1-1-1,-1 1 1,1-1-1,-1 1 0,1-1 1,-1 1-1,1-1 1,-1 0-1,1 1 1,0-1-1,-1 1 1,1-1-1,0 0 1,0 1-1,-1-1 1,1 0-1,0 0 0,0 1 1,0-1-1,0 0 1,0 1-1,0-1 1,0 0-1,0 0 1,0 1-1,0-1 1,0 0-1,1 1 0,-1-2 1,9-24 87,-9 25-98,0 0 0,1 0-1,-1 0 1,0 0 0,1 0 0,0 0 0,-1 0 0,1 0-1,0 0 1,-1 0 0,1 0 0,0 0 0,0 1 0,-1-1 0,1 0-1,0 1 1,0-1 0,0 0 0,0 1 0,0-1 0,2 0 0,-2 2-20,0-1 0,0 1 0,-1-1 1,1 0-1,0 1 0,-1-1 0,1 1 1,0 0-1,-1-1 0,1 1 0,-1 0 1,1-1-1,-1 1 0,1 0 0,-1-1 1,1 1-1,-1 0 0,0 0 0,1 0 1,-1-1-1,0 1 0,0 0 0,0 0 1,1 0-1,-1 0 0,0-1 0,0 3 1,0 24-179,0-27 187,0 1 1,-1 0-1,1-1 0,0 1 0,0-1 1,0 1-1,0 0 0,-1-1 1,1 1-1,0-1 0,-1 1 1,1-1-1,0 1 0,-1-1 1,1 1-1,-1-1 0,1 0 1,-1 1-1,1-1 0,-1 1 1,1-1-1,-1 0 0,1 1 1,-1-1-1,1 0 0,-1 0 0,1 0 1,-1 1-1,0-1 0,1 0 1,-1 0-1,1 0 0,-2 0 1,0 0 4,1-1 0,-1 1-1,0 0 1,1-1 0,-1 1 0,1-1 0,-1 0 0,1 0 0,-1 1 0,1-1 0,-1 0 0,-1-2 0,1 1 4,1 1 0,-1 0 0,1-1 0,0 1 0,0-1 0,-1 1 0,1-1 0,0 0 0,0 0 0,1 1 0,-2-4 0,2 4-5,-1 0 1,1 0-1,0 1 0,0-1 1,0 0-1,0 0 0,0 0 1,0 1-1,0-1 0,0 0 1,1 0-1,-1 0 0,0 1 1,0-1-1,1 0 1,-1 0-1,0 0 0,1 1 1,-1-1-1,1 0 0,-1 1 1,1-1-1,-1 0 0,1 1 1,-1-1-1,1 1 1,1-2-1,-1 2 2,0-1 1,0 0 0,0 0-1,0 0 1,1 1-1,-1-1 1,0 1-1,1-1 1,-1 1-1,0-1 1,1 1-1,-1 0 1,0 0-1,1 0 1,-1 0 0,0 0-1,1 0 1,-1 0-1,1 0 1,-1 0-1,0 0 1,1 1-1,-1-1 1,0 1-1,1-1 1,-1 1 0,0-1-1,0 1 1,0 0-1,1 0 1,0 1-1,-1-1-1,1 1 0,-1-1-1,0 1 1,0-1 0,0 1 0,0 0-1,0-1 1,-1 1 0,1 0-1,0 0 1,-1 0 0,0-1 0,1 1-1,-1 0 1,0 0 0,0 0 0,0 0-1,0 0 1,0 0 0,0 0-1,0 0 1,-1-1 0,0 4 0,1-5 6,0 1 1,-1 0 0,1 0-1,0 0 1,-1 0 0,1 0-1,0 0 1,-1 0 0,1 0-1,-1-1 1,0 1 0,1 0-1,-1 0 1,0 0 0,1-1 0,-1 1-1,0-1 1,0 1 0,1 0-1,-1-1 1,0 1 0,0-1-1,0 0 1,0 1 0,0-1-1,0 0 1,0 1 0,0-1-1,0 0 1,0 0 0,0 0-1,0 0 1,0 0 0,1 0-1,-1 0 1,0 0 0,0 0 0,-2-1-1,2 0 1,0 1 1,0-1-1,0 1 0,1-1 0,-1 0 0,0 1 0,1-1 1,-1 0-1,0 0 0,1 1 0,-1-1 0,1 0 0,-1 0 1,1 0-1,-1 0 0,1 0 0,0 0 0,-1 0 0,1 0 1,0 0-1,0 0 0,0 0 0,-1 0 0,1 0 0,0 0 1,1 0-1,-1 0 0,0 0 0,0 0 0,0 0 0,1 0 1,-1 1-1,0-1 0,1 0 0,-1 0 0,1 0 0,-1 0 1,1 0-1,0 0 0,0-1-1,0 0 0,0 1 0,0 0 1,0-1-1,0 1 0,1 0 0,-1-1 0,1 1 1,-1 0-1,0 0 0,1 0 0,0 0 0,2-1 0,-4 2-5,1 0 0,0 0 0,-1 0 0,1 0 0,-1 0-1,1 0 1,0 0 0,-1 0 0,1 0 0,-1 0-1,1 0 1,0 0 0,-1 1 0,1-1 0,-1 0 0,1 0-1,-1 1 1,1-1 0,-1 0 0,1 0 0,-1 1-1,1-1 1,-1 1 0,1-1 0,-1 0 0,0 1 0,1-1-1,-1 1 1,0-1 0,1 1 0,-1-1 0,0 1-1,1 0 1,-1-1 0,0 1 0,0-1 0,0 1 0,0-1-1,0 1 1,0 0 0,1-1 0,-1 1 0,-1-1-1,1 2 1,0 0-3,0-1 0,0 0-1,-1 1 1,1-1 0,0 0 0,-1 1-1,1-1 1,-1 0 0,0 1 0,1-1-1,-1 0 1,0 0 0,0 0-1,1 0 1,-1 0 0,0 0 0,0 0-1,0 0 1,-1 0 0,1 0 0,0 0-1,0-1 1,0 1 0,-1 0 0,1-1-1,0 1 1,-1-1 0,1 0-1,0 1 1,-1-1 0,1 0 0,0 0-1,-1 0 1,1 0 0,-1 0 0,1 0-1,0 0 1,-1 0 0,1 0 0,-1-1-1,1 1 1,0-1 0,0 1-1,-1-1 1,1 1 0,0-1 0,0 0-1,-1 0 1,0-1 0,1 1 14,1 0 1,0-1 0,0 1-1,0 0 1,0 0-1,0-1 1,0 1-1,0 0 1,0 0-1,0-1 1,1 1 0,-1 0-1,0 0 1,1 0-1,-1-1 1,1 1-1,0 0 1,-1 0-1,1 0 1,0 0 0,-1 0-1,1 0 1,0 0-1,2-1 1,-2 0-6,1 0-1,-1 0 1,1 1 0,0-1 0,-1 1-1,1-1 1,0 1 0,0 0 0,0 0-1,0 0 1,0 0 0,0 0 0,3-1 0,-4 2-10,0 0 1,0 0 0,0 0 0,0 1 0,0-1 0,0 0 0,0 0 0,-1 1 0,1-1 0,0 0 0,0 1 0,0-1 0,0 1 0,-1-1 0,1 1 0,0 0-1,0-1 1,-1 1 0,1 0 0,0-1 0,-1 1 0,1 0 0,-1 0 0,1-1 0,-1 1 0,0 0 0,1 0 0,-1 0 0,0 0 0,1 0 0,-1 0-1,0-1 1,0 1 0,0 0 0,0 0 0,0 0 0,0 0 0,0 0 0,0 0 0,0 0 0,0 0 0,-1 0 0,1 0 0,-1 1 0,1 1-20,-1-1 1,0 1-1,1 0 1,-1 0-1,-1-1 1,1 1-1,0-1 1,-1 1-1,1-1 1,-1 0-1,1 1 1,-1-1-1,-4 4 1,5-5 28,0-1 0,0 1 1,0 0-1,-1-1 0,1 1 1,0 0-1,0-1 0,0 1 1,-1-1-1,1 0 0,0 1 1,0-1-1,-1 0 0,1 0 1,0 0-1,-1 0 0,1 0 1,0 0-1,-1 0 0,1 0 1,0-1-1,0 1 0,-3-1 1,4 0 23,-1 0 0,1 0-1,-1 1 1,0-1 0,1 0 0,-1 0 0,1 0 0,0 0 0,-1 0 0,1 0 0,0 0 0,0 1-1,-1-1 1,1 0 0,0 0 0,0 0 0,0 0 0,0 0 0,0 0 0,0 0 0,1 0-1,-1 0 1,0 0 0,0 0 0,1 0 0,-1 0 0,1 0 0,-1 0 0,0 0 0,2-1 0,-1 1 18,10-21 23,-10 21-83,-1 0 0,1 0 0,-1 0 0,1 0 0,0 0 0,-1 0 0,1 0 0,0 1 0,0-1 0,0 0 0,0 1 0,-1-1 0,1 0-1,0 1 1,0-1 0,0 1 0,2-1 0,-2 1 8,0 0-1,0 1 0,-1-1 1,1 0-1,0 1 0,-1-1 1,1 1-1,0-1 0,-1 1 1,1-1-1,-1 1 0,1-1 1,-1 1-1,1 0 0,-1-1 1,1 1-1,-1 0 0,0-1 1,1 1-1,-1 0 0,0 0 1,0-1-1,1 1 0,-1 0 1,0 0-1,0 0 1,0-1-1,0 1 0,0 0 1,0 0-1,0 1 0,0-1-9,0 1 0,0-1 0,0 1 0,0-1 0,0 1 0,-1 0 0,1-1 0,0 1 0,-1-1 0,1 1 0,-1-1 0,1 0 0,-1 1 0,0-1 0,-1 3 0,1-4 12,1 0-1,-1 1 1,1-1-1,-1 0 1,0 1 0,1-1-1,-1 0 1,0 0 0,1 0-1,-1 0 1,0 0 0,1 0-1,-1 0 1,0 0 0,0 0-1,1 0 1,-1 0 0,0 0-1,1 0 1,-1 0 0,1-1-1,-1 1 1,0 0-1,1 0 1,-1-1 0,0 1-1,1-1 1,-1 1 0,1 0-1,-1-1 1,1 1 0,-1-1-1,1 1 1,-1-1 0,1 1-1,0-1 1,-1 0 0,1 1-1,0-1 1,-1 1 0,1-2-1,-1 0 27,0 1 1,1-1-1,-1 1 1,0-1-1,1 1 0,-1-1 1,1 0-1,0 1 0,-1-1 1,1 0-1,0 0 0,0 1 1,0-1-1,0 0 0,1 1 1,-1-3-1,1 2-45,1 0 1,-1-1-1,0 1 0,1 0 1,0 0-1,-1 0 0,1 1 1,0-1-1,0 0 0,0 1 1,2-2-1,-3 2 16,-1 1 0,1 0 0,-1 0 0,1-1 0,0 1 1,-1 0-1,1 0 0,-1 0 0,1-1 0,-1 1 0,1 0 0,0 0 0,-1 0 1,1 0-1,0 0 0,-1 0 0,1 1 0,-1-1 0,1 0 0,0 0 0,-1 0 0,1 0 1,-1 1-1,1-1 0,-1 0 0,1 1 0,-1-1 0,1 0 0,-1 1 0,1-1 1,-1 0-1,1 1 0,-1-1 0,0 1 0,1-1 0,-1 1 0,0-1 0,1 1 0,-1-1 1,0 1-1,0 0 0,1-1 0,-1 1 0,0-1 0,0 1 0,0 0 0,0-1 1,0 1-1,0-1 0,0 2 0,0 1-18,0 0 0,0 0-1,-1 0 1,1 0 0,-1 0 0,0 0 0,0 0 0,0 0 0,0 0-1,0 0 1,-3 3 0,4-5 22,-1 0 0,0 1 0,0-1-1,0 0 1,1 0 0,-1 0 0,0 0 0,-1 0 0,1 0 0,0-1-1,0 1 1,-1 1 0,1-2 2,0 0 1,1 0-1,-1 0 0,1 0 1,-1 1-1,0-1 0,1 0 0,-1 0 1,0 0-1,1-1 0,-1 1 1,1 0-1,-1 0 0,0 0 1,1 0-1,-1-1 0,1 1 1,-1 0-1,1 0 0,-1-1 0,1 1 1,-1 0-1,1-1 0,-1 1 1,1-1-1,-1 1 0,0-1 1,1 0 6,-1 0 0,0 0 0,1 0 0,0 0 0,-1 0 0,1 0 0,-1 0 0,1 0 0,0 0 0,0 0 0,0 0 0,-1 0 0,1 0 0,0 0 0,0 0 0,1 0 0,-1 0 0,0 0 0,0 0 0,0 0 0,1 0 0,-1 0 0,0 0 0,1 0 0,-1 0 0,1 0 0,-1 1 0,1-1 0,-1 0 0,1 0 0,0 0 0,-1 1 0,1-1 0,0 0 0,0 1 0,0-1 0,-1 0 0,1 1 0,0-1 0,0 1 0,0 0 0,0-1 0,0 1 0,0 0 0,1-1 1,-1 1-15,0-1 0,0 1 0,0 0 0,0-1 0,0 1 0,0 0 0,-1 0 0,1 0 0,0 0 0,0 0 0,0 0 1,0 0-1,0 0 0,0 0 0,0 0 0,0 0 0,0 1 0,0-1 0,1 1 0,-1 0 3,-1-1 0,1 1 0,-1 0 0,0-1 0,1 1 0,-1 0 0,0-1 0,1 1 0,-1 0 0,0 0 0,0 0 0,0-1 0,0 1 0,0 0 0,1 0 0,-1-1 0,-1 1 0,1 0 0,0 0 0,0 0 0,0-1 0,0 1 0,-1 0 0,1 0 0,0-1 0,0 1 0,-1 0 0,1 0 0,-1 0 0,0 0 2,1 0 1,0-1 0,-1 1-1,1 0 1,-1 0 0,1-1-1,-1 1 1,1 0 0,-1-1-1,1 1 1,-1 0 0,1-1-1,-1 1 1,0-1 0,0 1-1,1-1 1,-1 0 0,0 1-1,0-1 1,1 0 0,-1 1-1,0-1 1,0 0 0,0 0-1,0 0 1,1 1 0,-1-1-1,0 0 1,0 0 0,0 0 0,0-1-1,0 1 1,0 0 0,0-1 4,0 1 0,1 0 1,-1-1-1,1 1 0,-1-1 1,0 1-1,1-1 0,-1 1 1,1-1-1,0 1 0,-1-1 1,1 1-1,-1-1 1,1 0-1,0 1 0,0-1 1,-1 0-1,1 1 0,0-1 1,0 0-1,0 0 0,0 1 1,-1-1-1,1 0 0,0 1 1,1-1-1,-1 0 1,0 0-1,0 1 0,0-1 1,0 0-1,0 1 0,1-1 1,-1 0-1,0 1 0,1-1 1,-1 0-1,0 1 0,1-1 1,-1 1-1,1-2 1,1 0-13,-1 0 0,1 0 0,-1-1 0,1 1 0,0 0 0,0 0 0,0 0 0,0 1 0,5-4 0,-7 5-3,0 0-1,1-1 1,-1 1 0,1 0-1,-1 0 1,0 0 0,1 0-1,-1 0 1,1 0 0,-1 0-1,1 0 1,-1 0-1,0 0 1,1 0 0,-1 0-1,1 0 1,-1 0 0,1 0-1,-1 0 1,0 0 0,1 0-1,-1 1 1,1-1 0,-1 0-1,1 0 1,-1 1-14,1 0 1,0 0-1,-1 0 0,1 0 1,-1 0-1,1 0 0,-1 0 1,1 0-1,-1 0 0,0 0 1,0 0-1,1 0 0,-1 0 1,0 0-1,0 2 0,0-1 23,0 1-1,0-1 1,0 1-1,0-1 1,-1 1-1,1-1 1,-1 0-1,0 1 1,0-1-1,1 1 1,-1-1-1,-2 3 1,3-5-64,-1 1 1,1-1-1,-1 1 1,1-1-1,-1 1 1,1-1-1,-1 1 1,1-1-1,-1 1 1,1-1-1,-1 0 1,1 1-1,-1-1 1,0 0-1,1 0 1,-1 1-1,0-1 1,1 0-1,-1 0 1,0 0-1,1 0 1,-1 0-1,0 0 1,1 0-1,-1 0 1,0 0-1,1 0 1,-1 0-1,0 0 1,1-1-1,-1 1 1,0 0-1,1 0 1,-1-1-1,0 1 1,1 0-1,-1-1 1,1 1-1,-1-1 1,1 1-1,-1-1 1,1 1-1,-1-1 1,1 1 0,0-1-1,-1 1 1,0-2-1,-3-2-2946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1792,'0'2'380,"-1"0"-1,1 0 1,0 1-1,0-1 1,1 0-1,-1 0 1,0 0 0,1 0-1,1 4 1,2 16 336,-4 19-291,3 185 291,3-105-429,3 171 567,-15 34 64,19-125-689,-6-133-40,-3 133 1,-14-109-105,-2 53 86,10-115-104,0 1 1,-9 38-1,9-56 45,1-1-1,1 1 1,1 0-1,-1-1 0,4 16 1,-1-15-106,-2 0 0,0 1 0,-1-1 0,-1 19 0,-2-3-214,-6 28-358,-5-21-6708,10-30 5365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58 1408,'0'0'240,"-1"-1"0,1 1 0,0-1 0,0 1 0,0-1 0,0 1 0,0-1 0,0 0 0,0 1 0,0-1 0,0 1-1,0-1 1,0 1 0,0-1 0,0 1 0,0-1 0,1 1 0,-1-1 0,0 1 0,1-2 0,-1 2-211,0-1-1,1 0 1,-1 0 0,1 0-1,-1 1 1,1-1 0,-1 0-1,1 1 1,-1-1 0,1 0-1,-1 1 1,1-1 0,0 1-1,0-1 1,-1 1-1,1-1 1,0 1 0,0 0-1,-1-1 1,1 1 0,0 0-1,0-1 1,0 1 0,0 0-1,-1 0 1,1 0 0,0 0-1,0 0 1,0 0 0,0 0-1,0 0 1,0 0 0,-1 0-1,1 1 1,0-1-1,0 0 1,1 1 0,-1 0 34,0 0 1,0 0-1,0 0 0,0 0 1,0 0-1,0 0 1,0 0-1,0 0 0,0 0 1,0 1-1,-1-1 1,1 0-1,0 1 0,-1-1 1,1 0-1,-1 1 1,0-1-1,1 1 0,-1-1 1,0 3-1,0-2-61,-1-1-1,1 1 0,-1-1 1,1 0-1,-1 1 0,0-1 1,0 0-1,0 1 0,0-1 1,0 0-1,0 0 1,0 0-1,0 0 0,0 0 1,0 0-1,-1 0 0,1 0 1,0-1-1,-1 1 0,-1 1 1,2-2 4,0 1 0,1-1-1,-1 0 1,0 1 0,0-1 0,1 0 0,-1 0 0,0 1 0,0-1 0,1 0 0,-1 0 0,0 0 0,0 0 0,1 0-1,-1 0 1,0 0 0,0 0 0,1-1 0,-1 1 0,0 0 0,0 0 0,1-1 0,-1 1 0,0 0 0,1-1 0,-1 1-1,0 0 1,1-1 0,-1 1 0,0-1 0,1 1 0,-1-1 0,1 0 0,-1 1 0,1-1 0,-1 1 0,1-1 0,0 0-1,-1 1 1,1-1 0,0-1 0,-1 1 65,1-1-1,-1 1 1,1-1-1,0 0 1,-1 1-1,1-1 1,0 1-1,0-1 1,0 0-1,0 1 1,1-1-1,-1 1 1,0-1-1,1 1 1,-1-1-1,1 1 1,-1-1-1,1 1 1,1-3-1,1 0-41,0 1 0,0 0 0,0 0 0,1 0 0,-1 0 0,1 0-1,6-3 1,-9 6-23,-1-1 0,1 1-1,0-1 1,0 1 0,0 0-1,-1-1 1,1 1 0,0 0-1,0 0 1,0-1 0,0 1-1,0 0 1,0 0-1,0 0 1,-1 0 0,1 0-1,0 0 1,0 1 0,0-1-1,0 0 1,0 0 0,0 1-1,-1-1 1,1 0 0,0 1-1,0-1 1,0 1 0,-1-1-1,1 1 1,0-1 0,-1 1-1,1 0 1,0-1 0,-1 1-1,1 0 1,-1-1 0,1 1-1,-1 0 1,1 0 0,-1 0-1,0 0 1,1-1 0,-1 3-1,1-2-4,-1 0-1,0 1 1,0-1 0,0 0-1,0 1 1,0-1-1,0 0 1,-1 0-1,1 1 1,0-1-1,-1 0 1,1 0-1,-1 1 1,1-1 0,-1 0-1,1 0 1,-1 0-1,0 0 1,0 0-1,1 0 1,-1 0-1,0 0 1,0 0 0,0 0-1,0 0 1,0-1-1,0 1 1,-1 0-1,1-1 1,0 1-1,0-1 1,0 1-1,0-1 1,-1 0 0,-1 1-1,1 0 4,0 0 1,1-1-1,-1 1 0,0-1 1,0 0-1,0 1 0,1-1 1,-1 0-1,0 0 0,0 0 1,0 0-1,0 0 0,1-1 1,-1 1-1,0 0 0,0-1 1,1 0-1,-1 1 0,0-1 1,0 0-1,1 0 0,-1 0 1,1 0-1,-3-2 0,3 2 4,1 0-1,-1-1 0,1 1 0,0 0 0,0 0 0,-1 0 1,1-1-1,0 1 0,0 0 0,0 0 0,0-1 1,0 1-1,1 0 0,-1 0 0,0-1 0,1 1 1,-1 0-1,0 0 0,1 0 0,-1 0 0,1-1 1,0 1-1,-1 0 0,1 0 0,0 0 0,0 0 0,0 0 1,0 1-1,1-2 0,-1 1 1,-1 0 0,1 0-1,0 1 1,0-1 0,0 0 0,-1 1 0,1-1-1,0 1 1,0-1 0,0 1 0,0-1-1,0 1 1,0 0 0,0-1 0,0 1 0,0 0-1,0 0 1,0 0 0,1 0 0,-1 0 0,0 0-1,0 0 1,0 0 0,0 0 0,0 0-1,0 1 1,0-1 0,0 0 0,0 1 0,0-1-1,0 1 1,0-1 0,0 1 0,0-1 0,1 2-1,-1-1-12,0 0-1,0 0 1,-1 0-1,1-1 0,0 1 1,0 0-1,-1 0 1,1 0-1,-1 0 0,1 0 1,-1 1-1,1-1 1,-1 0-1,1 0 1,-1 0-1,0 0 0,0 0 1,0 0-1,0 1 1,0-1-1,0 0 0,0 0 1,0 0-1,0 1 1,0-1-1,-1 0 1,1 0-1,0 0 0,-1 0 1,1 0-1,-1 0 1,1 0-1,-1 0 0,0 0 1,1 0-1,-1 0 1,0 0-1,0 0 1,0 0-1,1-1 0,-1 1 1,-2 1-1,1-1 21,1 0 0,-1 0-1,0 0 1,1 0 0,-1-1-1,0 1 1,0-1 0,1 1-1,-1-1 1,0 0 0,0 1-1,0-1 1,0 0 0,0 0-1,1 0 1,-1-1 0,0 1-1,0 0 1,0-1 0,1 1-1,-1-1 1,0 1 0,0-1-1,1 0 1,-1 0 0,0 0-1,-1-1 1,3 1-5,-1 1 0,1-1 0,-1 0 0,1 0 0,-1 0 0,1 0-1,-1 1 1,1-1 0,0 0 0,-1 0 0,1 0 0,0 0 0,0 0 0,0 0 0,0 0 0,0 0 0,0 0 0,0 0 0,0 0-1,0 0 1,0 0 0,1 0 0,-1 1 0,0-1 0,1 0 0,-1 0 0,0 0 0,1 0 0,-1 0 0,1 1 0,0-1 0,-1 0 0,1 0-1,-1 1 1,1-1 0,0 0 0,1 0 0,-1-1-3,1 1 0,-1 0-1,0 0 1,1 0 0,-1 0-1,1 0 1,-1 0 0,1 0-1,-1 0 1,1 0 0,0 1-1,-1-1 1,1 1 0,0-1-1,0 1 1,-1 0 0,1 0-1,0 0 1,0 0 0,3 0-1,-4 0-12,1 1 0,-1 0 0,1 0 0,0-1 0,-1 1 0,0 0 0,1 0 0,-1 1 0,1-1 0,-1 0 0,0 0 0,0 1 0,0-1-1,0 0 1,0 1 0,0-1 0,0 1 0,0-1 0,-1 1 0,1 0 0,0-1 0,-1 1 0,0 0 0,1-1 0,-1 1 0,0 0 0,0 0 0,0-1 0,0 1 0,0 0-1,0 0 1,0-1 0,-2 4 0,2-4 12,0 1 1,-1-1-1,1 1 0,-1-1 0,0 0 1,1 0-1,-1 1 0,0-1 0,0 0 0,0 0 1,0 0-1,0 0 0,0 0 0,0 0 1,0 0-1,-1 0 0,1 0 0,0 0 0,0-1 1,-1 1-1,1 0 0,-1-1 0,1 1 0,0-1 1,-1 0-1,1 1 0,-1-1 0,1 0 1,-1 0-1,1 0 0,-1 0 0,1 0 0,-1 0 1,1-1-1,-1 1 0,1 0 0,-1-1 1,1 1-1,-3-2 0,4 2 8,-1 0 0,0-1-1,0 1 1,0 0 0,0-1 0,0 1 0,0-1-1,0 1 1,1-1 0,-1 0 0,0 1 0,0-1-1,1 0 1,-1 1 0,0-1 0,1 0-1,-1 0 1,1 0 0,-1 1 0,1-1 0,-1 0-1,1 0 1,0 0 0,-1 0 0,1 0 0,0 0-1,0 0 1,0 0 0,0 0 0,0 0 0,0 0-1,0 0 1,0-2 0,1 1 1,0-1 0,0 1 0,0 0 0,0-1 0,1 1 0,-1 0 0,1 0 0,-1 0 0,1 0 0,0 0 0,0 0 0,0 0 0,2-1 0,-2 1-8,1 0 0,-1 1-1,1-1 1,-1 1 0,1-1-1,0 1 1,0 0 0,-1 0-1,1 0 1,0 1 0,5-2-1,-7 2-3,0 0-1,1 0 1,-1 0-1,0 0 1,0 1-1,0-1 1,0 0 0,0 0-1,0 1 1,0-1-1,0 1 1,0-1-1,0 1 1,0-1-1,0 1 1,0-1-1,0 1 1,0 0-1,-1 0 1,1-1-1,0 1 1,0 0-1,-1 0 1,1 0-1,0 0 1,-1 0-1,1 0 1,-1 0-1,0 0 1,1 2-1,0-2-16,-1 0 0,0 0-1,0 0 1,0 0 0,0 0 0,0 0-1,0 0 1,0 0 0,0 0 0,0-1-1,0 1 1,0 0 0,-1 0-1,1 0 1,0 0 0,-1 0 0,1 0-1,-1 0 1,1-1 0,-1 1-1,1 0 1,-1 0 0,0 0 0,1-1-1,-2 2 1,0-1 4,0 1 1,-1 0-1,1-1 0,0 0 1,-1 0-1,1 1 0,-1-2 1,1 1-1,-5 1 0,3-1 19,1-1 0,-1 1-1,1-1 1,-1 0 0,1 0-1,-1 0 1,-4-1-1,7 0-1,-1 1-1,1 0 0,0 0 0,0-1 0,0 1 0,0-1 0,0 1 0,0-1 0,0 1 0,0-1 0,0 0 0,0 1 0,0-1 0,0 0 0,0 0 0,0 0 0,1 0 0,-1 0 0,0 0 0,0-1 0,1 1-1,-1 0-1,1 0 0,0 0 1,-1 0-1,1 0 1,0 0-1,0 0 0,0-1 1,0 1-1,0 0 1,0 0-1,1 0 1,-1 0-1,0 0 0,0 0 1,1 0-1,-1 0 1,1 0-1,-1 0 0,1 0 1,-1 0-1,1 0 1,0 0-1,-1 0 0,1 0 1,0 0-1,0 1 1,0-1-1,-1 0 0,1 0 1,0 1-1,0-1 1,0 1-1,0-1 0,0 1 1,0-1-1,0 1 1,0 0-1,3-1 0,-3 1-2,1-1 0,0 1 0,0-1 0,0 1 0,-1 0 0,1 0 0,0 0 0,0 0 0,0 0 0,0 0-1,-1 0 1,1 1 0,0-1 0,0 0 0,0 1 0,-1 0 0,1-1 0,0 1 0,-1 0 0,1 0 0,-1 0 0,1 0-1,-1 0 1,3 3 0,-3-3-11,0 0 0,0 0-1,0 0 1,-1 1 0,1-1-1,0 0 1,0 0 0,-1 1-1,1-1 1,-1 0 0,0 1-1,1-1 1,-1 1 0,0-1-1,0 1 1,1-1-1,-1 0 1,0 1 0,-1-1-1,1 1 1,0-1 0,0 1-1,-1-1 1,1 0 0,-1 1-1,1-1 1,-1 0 0,1 1-1,-1-1 1,0 0 0,0 0-1,1 1 1,-1-1 0,0 0-1,0 0 1,0 0 0,-1 0-1,1 0 1,0 0 0,-1 0-1,0 0 19,1-1-1,-1 1 0,1-1 0,-1 1 1,1-1-1,-1 1 0,1-1 0,-1 0 1,1 0-1,-1 0 0,0 0 0,1 0 1,-1 0-1,1-1 0,-1 1 0,1 0 1,-1-1-1,1 1 0,-1-1 0,1 1 1,0-1-1,-1 0 0,1 0 0,0 0 1,-1 0-1,1 0 0,0 0 0,0 0 1,0 0-1,0 0 0,0 0 0,0 0 1,0-1-1,0 1 0,0 0 0,1-1 1,-2-1-1,2 1-5,-1 1 1,1 0-1,-1-1 1,1 1-1,0-1 1,0 1-1,-1-1 1,1 1-1,0 0 1,0-1-1,1 1 1,-1-1-1,0 1 1,0-1-1,1 1 1,-1 0-1,1-1 1,-1 1-1,1-1 0,-1 1 1,1 0-1,0 0 1,0-1-1,0 1 1,0 0-1,-1 0 1,2 0-1,-1 0 1,0 0-1,0 0 1,0 0-1,0 1 1,1-1-1,-1 0 1,0 1-1,0-1 1,1 0-1,1 0 1,-1 1-6,0-1 0,0 0 1,-1 1-1,1-1 0,0 1 1,0 0-1,0-1 1,0 1-1,0 0 0,-1 0 1,1 0-1,0 1 0,0-1 1,0 0-1,0 1 1,0-1-1,-1 1 0,1-1 1,0 1-1,0 0 0,-1 0 1,1 0-1,-1 0 1,1 0-1,-1 0 0,1 0 1,-1 1-1,1-1 1,-1 1-1,1 1 0,-1-1-3,0-1 0,0 1 0,0 0 0,-1 0 0,1 0 0,-1 0-1,1 0 1,-1 0 0,0 0 0,0 0 0,0 0 0,0 0 0,0 0 0,0-1 0,-1 1-1,1 0 1,-1 0 0,1 0 0,-1 0 0,0 0 0,1 0 0,-1-1 0,0 1 0,0 0-1,-2 1 1,2-2 3,0 1 0,0-1-1,0 0 1,0 0 0,-1 0-1,1 0 1,0 0 0,0 0-1,-1 0 1,1-1 0,-1 1-1,1-1 1,-1 1 0,1 0-1,-1-1 1,1 0-1,-1 1 1,0-1 0,1 0-1,-1 0 1,1 0 0,-1 0-1,1 0 1,-1-1 0,0 1-1,1 0 1,-1-1 0,1 1-1,-1-1 1,1 1 0,-3-2-1,4 2 16,-1-1-1,1 1 0,-1 0 1,0-1-1,1 1 1,-1-1-1,1 1 0,-1-1 1,1 1-1,-1-1 0,1 1 1,-1-1-1,1 0 1,0 1-1,-1-1 0,1 1 1,0-1-1,-1 0 0,1 1 1,0-1-1,0 0 0,0 0 1,0 1-1,-1-1 1,1 0-1,0 0 0,1-1 1,-1 0 0,0 0 0,1 0-1,0 1 1,-1-1 0,1 0 0,0 0 0,0 1-1,0-1 1,1-1 0,0-1 4,1 1 0,0 0 0,0-1 1,0 1-1,0 0 0,1 1 0,-1-1 0,6-3 1,-9 6-23,1 0 0,-1-1 1,1 1-1,0-1 0,-1 1 1,1 0-1,-1-1 0,1 1 1,0 0-1,-1 0 0,1 0 1,0-1-1,-1 1 0,1 0 0,0 0 1,-1 0-1,1 0 0,0 0 1,-1 0-1,1 0 0,0 1 1,-1-1-1,1 0 0,0 0 1,-1 0-1,1 1 0,-1-1 1,1 0-1,0 1 0,-1-1 1,1 0-1,-1 1 0,1-1 1,-1 1-1,1-1 0,-1 1 1,1-1-1,-1 1 0,0-1 1,1 1-1,-1-1 0,0 1 1,1 0-1,-1 0 0,0 0-5,0 1 0,0-1 0,0 1 0,0-1 0,0 0 0,0 1 0,-1-1 0,1 1 0,0-1 0,-1 0 0,1 1 0,-1-1 0,0 0 0,1 0 0,-1 1 0,0-1-1,0 0 1,0 0 0,0 0 0,-1 2 0,-2-1 8,1 0 0,-1 0 0,1 0 0,-1 0 0,0-1 0,0 0 0,1 1 0,-1-1 0,-8 0 0,11 0 4,0-1 0,1 0 0,-1 0 0,0 1 0,0-1 1,0 0-1,0 0 0,0 0 0,0 0 0,1 0 0,-1-1 0,0 1 1,0 0-1,0 0 0,0 0 0,1-1 0,-1 1 0,0 0 0,0-1 1,0 1-1,1-1 0,-1 1 0,0-1 0,1 1 0,-1-1 0,0 0 0,1 1 1,-1-1-1,1 0 0,-1 1 0,1-1 0,-1 0 0,1 0 0,0 1 1,-1-1-1,1 0 0,0 0 0,0 0 0,-1 0 0,1 1 0,0-1 1,0 0-1,0 0 0,0 0 0,0 0 0,0 0 0,0 1 0,0-1 0,1 0 1,-1 0-1,1-1 0,0 0 5,0-1 0,0 1 0,0-1 0,1 1 1,-1 0-1,1-1 0,0 1 0,0 0 0,0 0 0,0 0 0,0 0 0,0 1 1,0-1-1,0 1 0,1-1 0,-1 1 0,1 0 0,-1 0 0,1 0 1,0 0-1,2-1 0,-3 2-10,-1-1 0,0 1 0,1 0 0,-1-1 1,0 1-1,1 0 0,-1 0 0,1 0 0,-1 0 0,0 0 0,1 0 1,-1 0-1,1 0 0,-1 1 0,0-1 0,1 0 0,-1 1 1,0-1-1,1 1 0,-1 0 0,0-1 0,0 1 0,0 0 0,1 0 1,-1 0-1,0 0 0,0 0 0,0 0 0,0 0 0,-1 0 1,1 0-1,0 0 0,0 1 0,-1-1 0,1 0 0,-1 1 1,1-1-1,-1 0 0,1 1 0,-1-1 0,0 2 0,0-2-5,0 0-1,0-1 0,0 1 1,0 0-1,0-1 1,0 1-1,0-1 1,0 1-1,0-1 0,0 1 1,-1 0-1,1-1 1,0 1-1,-1-1 0,1 1 1,0-1-1,-1 1 1,1-1-1,0 1 0,-1-1 1,1 0-1,-1 1 1,1-1-1,-1 1 1,0-1-1,-20 7-93,-20-5-42,22-7 523,18 5-370,1 0 1,-1-1-1,1 1 1,0 0 0,-1 0-1,1-1 1,0 1-1,0 0 1,-1-1-1,1 1 1,0 0-1,0-1 1,-1 1-1,1 0 1,0-1-1,0 1 1,0 0 0,0-1-1,-1 1 1,1-1-1,0 1 1,0 0-1,0-1 1,0 0-1,1 0 0,-1-1 0,1 1-1,-1 0 1,1-1 0,0 1 0,-1 0-1,1 0 1,0 0 0,0-1-1,0 1 1,0 0 0,0 0 0,0 0-1,0 1 1,1-1 0,-1 0-1,2-1 1,-1 1-18,1-1 0,-1 1 0,1 0 0,-1 0 0,1 0 0,0 0 0,-1 0 0,1 1 0,0-1 0,3 1 0,-5 0 4,0 0 1,-1 0 0,1 0 0,0 0 0,0 0-1,0 0 1,-1 0 0,1 0 0,0 1-1,-1-1 1,1 0 0,0 0 0,0 1 0,-1-1-1,1 1 1,0-1 0,-1 1 0,1-1-1,-1 1 1,1-1 0,-1 1 0,1-1 0,-1 1-1,1 0 1,-1-1 0,1 1 0,-1 0-1,0-1 1,1 1 0,-1 0 0,0 0 0,0-1-1,0 1 1,1 0 0,-1 1 0,0-1-3,-1 1 1,1 0 0,0 0-1,-1-1 1,1 1 0,-1 0 0,0 0-1,1-1 1,-1 1 0,0-1 0,0 1-1,0-1 1,0 1 0,0-1-1,0 1 1,-1-1 0,1 0 0,0 0-1,-1 0 1,1 0 0,-1 0-1,1 0 1,-1 0 0,0 0 0,1 0-1,-1-1 1,0 1 0,-1 0-1,2-1 10,0 1 0,0-1 0,0 0-1,0 1 1,0-1 0,0 0-1,-1 0 1,1 0 0,0 0-1,0 0 1,0 0 0,0 0-1,0 0 1,0 0 0,0 0-1,0-1 1,0 1 0,0 0-1,0-1 1,0 1 0,0-1-1,0 1 1,0-1 0,0 1 0,0-1-1,0 0 1,0 1 0,1-1-1,-1 0 1,0 0 0,1 0-1,-1 1 1,0-1 0,1 0-1,-1 0 1,1 0 0,-1 0-1,1 0 1,0 0 0,-1 0-1,1 0 1,0 0 0,0 0 0,0-1-1,0 1 1,0 0 0,0-1-1,0-1 7,0 1 0,0-1 0,1 1 0,-1-1 0,1 1 0,0-1 0,0 1 0,0 0 0,0-1 0,0 1 0,0 0 0,1 0 0,-1 0 0,1 0 0,3-3 0,-4 4-9,-1 0 0,1 1 0,-1-1 0,1 1 0,0-1 0,0 1 0,-1 0 0,1-1 0,0 1 0,0 0 0,0 0 0,-1-1 0,1 1 0,0 0 0,0 0 0,0 0 0,0 0 0,-1 0 1,3 0-1,-2 1-6,0-1 1,0 1 0,0-1 0,1 1 0,-1 0 0,0-1 0,0 1 0,0 0 0,-1 0 0,1 0 0,0 0 0,0 0 0,0 0 0,-1 0 0,1 0 0,0 0 0,0 2 0,0-2-1,-1 0 0,1 0 1,-1 0-1,1 0 0,-1 1 1,0-1-1,1 0 0,-1 0 0,0 0 1,0 0-1,0 1 0,0-1 1,0 0-1,0 0 0,0 0 1,0 1-1,0-1 0,0 0 1,-1 0-1,1 0 0,-1 0 1,1 1-1,-1-1 0,1 0 1,-1 0-1,1 0 0,-1 0 0,0 0 1,0 0-1,0-1 0,1 1 1,-1 0-1,0 0 0,0 0 1,0-1-1,0 1 0,0 0 1,0-1-1,-1 1 0,1-1 1,0 0-1,0 1 0,0-1 1,0 0-1,-2 1 0,1-1 14,0 1-1,1-1 1,-1 0-1,0 0 1,0 1-1,0-1 0,0 0 1,1 0-1,-1-1 1,0 1-1,0 0 1,0-1-1,0 1 1,1-1-1,-1 1 1,0-1-1,1 0 1,-1 0-1,0 0 1,1 0-1,-1 0 1,1 0-1,-1 0 0,1-1 1,0 1-1,-1 0 1,1-1-1,0 1 1,-1-3-1,2 3-1,-1 0 0,1-1-1,0 1 1,0 0 0,0 0-1,0 0 1,0-1 0,0 1-1,0 0 1,0 0-1,0 0 1,1-1 0,-1 1-1,1 0 1,-1 0 0,1 0-1,-1 0 1,1 0 0,-1 0-1,1 0 1,0 0 0,0 0-1,-1 0 1,1 0 0,0 0-1,0 0 1,0 1 0,0-1-1,0 0 1,0 1 0,0-1-1,0 0 1,0 1 0,2-1-1,-1 0-1,-1 1 0,1-1-1,-1 0 1,1 1 0,-1-1 0,1 1-1,0 0 1,-1-1 0,1 1 0,0 0-1,-1 0 1,1 0 0,0 0-1,-1 1 1,1-1 0,-1 0 0,1 1-1,0-1 1,-1 1 0,1-1 0,-1 1-1,1 0 1,-1 0 0,1-1-1,-1 1 1,2 1 0,-2 0-35,0-1 1,0 0-1,0 0 1,-1 1-1,1-1 1,0 1-1,0-1 1,-1 1-1,1-1 0,-1 1 1,1-1-1,-1 1 1,0-1-1,0 1 1,0-1-1,0 1 1,0 0-1,0-1 1,0 1-1,0-1 0,-1 3 1,1-4-3,0 0-1,0 0 1,0 0-1,0 0 1,0 0-1,0 0 1,0 0 0,-1 0-1,1 0 1,0 0-1,0 0 1,0 0 0,0 0-1,0 0 1,0 0-1,0 0 1,-1 0 0,1 0-1,0 0 1,0 0-1,0 0 1,0 0 0,0 0-1,0 0 1,0 0-1,0 0 1,-1 0 0,1 0-1,0 0 1,0 0-1,0 0 1,0 0-1,0 0 1,0 0 0,0-1-1,0 1 1,0 0-1,0 0 1,-1 0 0,1 0-1,0 0 1,0 0-1,0 0 1,0 0 0,0 0-1,0-1 1,0 1-1,0 0 1,0 0 0,0 0-1,0 0 1,0 0-1,-3-7-2968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2944,'0'29'4593,"-1"-2"-3660,2 1 0,6 44 0,-6-63-826,-1 1 0,0-1 0,0 0 0,-4 16 0,4-24-93,-1 52 17,1-30 370,2-18-132,0-3-1486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34 128,'3'-3'6649,"11"-5"-5549,-15 8-1095,1 0 0,0 0 0,0 0-1,0 0 1,0 0 0,0 0 0,-1 0 0,1 0-1,0 0 1,0 1 0,0-1 0,0 0 0,0 0-1,0 0 1,0 0 0,-1 0 0,1 1 0,0-1-1,0 0 1,0 0 0,0 0 0,0 0 0,0 0-1,0 1 1,0-1 0,0 0 0,0 0 0,0 0-1,0 1 1,0-1 0,0 0 0,0 0 0,0 0-1,0 0 1,0 1 0,0-1 0,0 0 0,0 0-1,0 0 1,1 0 0,-1 0 0,0 1 0,0-1-1,0 0 1,0 0 0,0 0 0,0 0 0,0 0-1,1 0 1,-1 1 0,0-1 0,0 0 0,0 0-1,0 0 1,1 0 0,-1 0 0,0 0 0,0 0-1,0 0 1,0 0 0,1 0 0,-1 0 0,0 0-1,0 0 1,-14 8 62,13-8-38,0 1 0,0-1 0,0 0 0,0 0 0,0 0 0,1 0 0,-1 0 0,0 0 0,0 0 0,0-1 0,0 1 0,0 0 0,0-1 0,0 1 0,0 0 0,0-1 0,1 1 0,-1-1 0,0 1 0,0-1 0,0 1 0,0-2 0,1 2 19,0-1 0,0 0 0,0 1 0,0-1 0,0 1-1,1-1 1,-1 1 0,0-1 0,0 1 0,0-1-1,1 1 1,-1-1 0,0 1 0,1-1 0,-1 1 0,1-1-1,-1 1 1,0-1 0,1 1 0,-1 0 0,1-1-1,-1 1 1,1 0 0,-1-1 0,1 1 0,-1 0 0,1 0-1,-1-1 1,1 1 0,0 0 0,-1 0 0,1 0 0,-1 0-1,1 0 1,0 0 0,0-1-51,0 1-1,0 0 1,0 0 0,0-1 0,0 1-1,0 0 1,0 0 0,0 0-1,0 0 1,0 0 0,0 1-1,0-1 1,0 0 0,0 0 0,0 0-1,0 1 1,0-1 0,0 1-1,0-1 1,0 1 0,-1-1 0,1 1-1,0-1 1,0 1 0,0 0-1,-1-1 1,1 1 0,0 0 0,-1 0-1,1 0 1,-1-1 0,1 1-1,-1 0 1,1 0 0,-1 0-1,1 0 1,-1 0 0,0 0 0,0 0-1,1 0 1,-1 0 0,0 0-1,0 0 1,0 2 0,0-2 18,0 1 0,0-1 0,0 1 0,0-1 0,0 1 0,0-1 0,0 1 0,0-1 0,-1 1 1,1-1-1,-1 1 0,1-1 0,-1 0 0,1 1 0,-1-1 0,0 0 0,0 1 0,0-1 0,1 0 0,-1 0 0,0 0 0,-1 0 0,1 0 1,0 0-1,0 0 0,0 0 0,-1 0 0,1 0 0,-3 0 0,4-1-8,0 0 0,0 1 0,0-1 0,-1 0 0,1 0 0,0 0 0,0 0 0,0 0 0,0 0-1,-1 0 1,1 0 0,0 0 0,0 0 0,0 0 0,0 0 0,-1-1 0,1 1 0,0 0 0,0 0 0,0 0 0,0 0 0,-1 0 0,1 0 0,0 0 0,0 0 0,0 0 0,0-1 0,0 1-1,0 0 1,0 0 0,-1 0 0,1 0 0,0 0 0,0 0 0,0-1 0,0 1 0,0 0 0,0 0 0,0 0 0,0 0 0,0-1 0,0 1 0,0 0 0,0 0 0,0 0 0,2-12 37,8-8 77,-10 19-123,0 0-1,1 1 1,-1-1 0,0 1-1,0-1 1,1 0-1,-1 1 1,1-1 0,-1 1-1,0-1 1,1 0-1,-1 1 1,1 0-1,0-1 1,-1 1 0,1-1-1,-1 1 1,1 0-1,0-1 1,-1 1 0,1 0-1,0-1 1,-1 1-1,1 0 1,0 0-1,-1 0 1,1 0 0,0 0-1,-1 0 1,1 0-1,1 0 1,-1 0-2,0 1-1,-1 0 1,1 0-1,0-1 1,0 1-1,-1 0 1,1 0-1,0 0 1,-1 0 0,1 0-1,-1 0 1,1 0-1,-1 0 1,0 0-1,1 0 1,-1 0-1,0 1 1,0-1 0,0 0-1,0 2 1,1-3 5,-1 1 0,0 0 1,0 0-1,0 0 1,0-1-1,0 1 0,0 0 1,0 0-1,0 0 0,0 0 1,-1-1-1,1 1 1,0 0-1,0 0 0,-1-1 1,1 1-1,-1 0 0,1 0 1,0-1-1,-1 1 1,1 0-1,-1-1 0,0 1 1,1-1-1,-1 1 1,1-1-1,-1 1 0,-1 0 1,0 0 3,1-1 1,0 0-1,-1 1 1,1-1-1,-1 0 1,1 0-1,-1 0 1,1 0-1,0 0 1,-1 0-1,1 0 1,-1-1-1,1 1 1,0 0-1,-3-2 1,3 2-3,0 0-1,0-1 1,0 1 0,-1 0 0,1-1 0,0 1 0,0-1 0,0 0 0,0 1 0,0-1 0,0 0 0,0 0-1,1 0 1,-1 1 0,0-1 0,0 0 0,0 0 0,1 0 0,-1 0 0,1 0 0,-1 0 0,1-1 0,-1 1-1,1 0 1,-1 0 0,1 0 0,0 0 0,0-1 0,0 1 0,0 0 0,0 0 0,0 0 0,0-1 0,0 1-1,0 0 1,0 0 0,1 0 0,-1-1 0,0 1 0,1 0 0,-1 0 0,1 0 0,0-1 0,0 1-5,0-1 1,-1 1-1,1 0 1,0 0-1,0 0 1,0 1-1,0-1 0,0 0 1,0 0-1,0 0 1,0 1-1,0-1 1,0 0-1,0 1 1,0-1-1,0 1 1,1 0-1,-1-1 1,0 1-1,2-1 1,-2 2-3,0-1 0,0 0 1,0 0-1,0 0 1,0 1-1,0-1 0,0 1 1,0-1-1,0 1 1,0-1-1,-1 1 0,1-1 1,0 1-1,0 0 1,0-1-1,-1 1 0,1 0 1,0 0-1,0 1 1,1 0-4,-1 1 1,0-1 0,0 1-1,1-1 1,-1 1 0,-1-1-1,1 1 1,0-1 0,-1 1-1,1 0 1,-1 0 0,0-1 0,0 1-1,0 0 1,0 0 0,-1-1-1,1 1 1,-1 2 0,0-4 5,1 0 0,-1 0 0,1 0 0,0-1 1,-1 1-1,0 0 0,1 0 0,-1-1 0,0 1 1,1 0-1,-1-1 0,0 1 0,1-1 0,-1 1 0,0-1 1,0 1-1,0-1 0,0 0 0,1 1 0,-1-1 1,0 0-1,0 0 0,0 1 0,0-1 0,0 0 1,0 0-1,0 0 0,0 0 0,0 0 0,0 0 0,0-1 1,1 1-1,-1 0 0,0 0 0,0-1 0,0 1 1,0-1-1,0 1 0,1 0 0,-2-2 0,1 2 11,-1-1 0,1 0 0,0 1 0,0-1 0,0 0 0,0 0 0,0 0 0,0 0 0,0 0 0,0 0 0,0 0 0,1 0 0,-1 0 0,0 0 0,1 0 0,-1-1 0,0 1 0,1 0 0,0 0 0,-1-1 0,1 1 0,0 0 0,0-1 0,-1 1 0,1 0 0,0-1 0,0 1 0,1 0 0,-1-2 0,1 0-6,0 0 1,0 0-1,1 1 0,-1-1 0,1 0 0,0 1 0,0-1 0,-1 1 0,2 0 1,-1 0-1,4-4 0,-5 5 1,0 1 0,0-1 1,0 0-1,0 1 0,0-1 1,0 1-1,0-1 0,0 1 0,1-1 1,-1 1-1,0 0 0,0 0 1,0-1-1,1 1 0,-1 0 0,0 0 1,0 0-1,1 0 0,-1 1 1,0-1-1,0 0 0,0 0 0,1 1 1,-1-1-1,0 1 0,0-1 1,0 1-1,0-1 0,0 1 0,0 0 1,2 1-1,-3-2-4,1 1 1,-1-1-1,0 0 0,0 1 1,1-1-1,-1 0 0,0 1 1,0-1-1,1 0 0,-1 1 1,0-1-1,0 1 0,0-1 1,0 0-1,0 1 0,1-1 1,-1 1-1,0-1 0,0 1 1,0-1-1,0 0 0,0 1 1,0-1-1,0 1 1,-1-1-1,1 1 0,0-1 1,0 0-1,0 2 0,-12 11-11,-16 6-52,27-19 98,0 1-1,0-1 1,1 1 0,-1-1-1,0 1 1,0-1-1,0 0 1,0 0 0,0 0-1,0 1 1,0-1 0,0 0-1,0 0 1,0 0-1,0 0 1,0-1 0,0 1-1,0 0 1,0 0 0,0 0-1,-1-1 1,1 0-13,1 1 0,-1-1 0,1 1 0,0-1 1,-1 0-1,1 1 0,0-1 0,-1 1 0,1-1 0,0 0 0,0 1 0,0-1 1,-1 1-1,1-1 0,0 0 0,0 1 0,0-1 0,0 0 0,0 1 0,0-1 0,0 0 1,1 1-1,-1-2 0,1 0-10,-1 0 1,1 0-1,0 0 1,-1 0-1,1 0 1,0 0-1,0 0 0,0 0 1,1 1-1,-1-1 1,0 0-1,1 1 1,-1-1-1,1 1 1,0 0-1,-1-1 0,1 1 1,0 0-1,0 0 1,2-1-1,-4 2-15,1 0-1,0-1 1,-1 1-1,1 0 1,0 0-1,-1 0 1,1 0-1,0 0 0,-1 0 1,1 0-1,0 0 1,-1 0-1,1 0 1,0 0-1,-1 0 1,1 0-1,0 1 1,-1-1-1,1 0 1,0 1-1,-1-1 1,1 0-1,-1 1 1,1-1-1,0 0 0,-1 1 1,1-1-1,-1 1 1,1-1-1,-1 1 1,0 0-1,1-1 1,-1 1-1,0-1 1,1 1-1,-1 0 1,1 1-15,-1 0 1,1 0 0,-1 0 0,0 0-1,0 0 1,0 0 0,0 0 0,0 0 0,0 0-1,0 0 1,-1 0 0,0 3 0,1-3 6,-1-1 0,1 0 0,-1 0 0,1 0 0,-1 1 0,1-1 0,-1 0 0,1 0 0,-1 0 0,0 0 0,0 0 0,0 0 0,0 0 1,0-1-1,1 1 0,-1 0 0,-1 0 0,1-1 0,-1 2 0,1-2 8,0 0 0,-1 0 0,1 0 0,0-1 0,0 1 0,0 0 0,0 0 0,0-1 0,0 1 0,0 0 0,0-1 1,0 1-1,0-1 0,0 1 0,0-1 0,0 0 0,0 1 0,1-1 0,-1 0 0,0 0 0,0 0 0,1 0 0,-1 1 0,0-1 0,1 0 0,-1 0 0,1 0 0,-1-2 0,0 1 21,0 0-1,1 0 0,-1 0 1,0 0-1,1 0 1,0 0-1,-1 0 0,1 0 1,0-1-1,0 1 0,0 0 1,0 0-1,1 0 0,0-4 1,-1 5-18,0 0 1,1-1 0,-1 1-1,0 0 1,1-1 0,0 1-1,-1 0 1,1 0 0,-1 0-1,1-1 1,0 1-1,0 0 1,0 0 0,0 0-1,0 0 1,0 0 0,0 0-1,0 1 1,0-1-1,0 0 1,0 0 0,0 1-1,3-2 1,-4 2 1,0 0-1,1 0 1,-1 0 0,0 0 0,1 0-1,-1 0 1,0 0 0,1 0 0,-1 1 0,0-1-1,1 0 1,-1 0 0,0 0 0,1 0-1,-1 0 1,0 0 0,0 1 0,1-1-1,-1 0 1,0 0 0,1 1 0,-1-1-1,0 0 1,0 0 0,0 1 0,1-1-1,-1 0 1,0 0 0,0 1 0,0-1-1,0 1 1,4 14-17,-5 15-183,0-28 181,0 1 0,0 0 0,0-1 0,-1 1 0,1-1 0,-1 1 0,1-1 0,-1 1 0,-3 3 0,4-6 22,1 1 1,0-1-1,-1 1 0,1-1 1,0 0-1,-1 1 0,1-1 1,0 1-1,-1-1 0,1 0 1,-1 0-1,1 1 0,-1-1 1,1 0-1,-1 0 0,1 1 1,-1-1-1,1 0 0,-1 0 1,1 0-1,-1 0 0,1 0 1,-1 0-1,1 0 0,-1 0 1,1 0-1,-1 0 0,0 0 1,1 0-1,-1 0 0,1 0 1,-1-1-1,1 1 0,-1 0 1,1 0-1,-1-1 0,1 1 1,0 0-1,-1 0 0,1-1 1,-1 1-1,1-1 0,0 1 1,-1 0-1,1-1 0,0 1 1,-1-1-1,1 1 0,0-1 1,0 1-1,-1-1 0,1 1 1,0-1-1,0 1 0,0-1 1,0 1-1,0-1 0,0 0 1,-1-1 6,1-1 1,0 1-1,0 0 1,1 0 0,-1-1-1,0 1 1,1 0 0,-1 0-1,1 0 1,0 0-1,-1-1 1,1 1 0,0 0-1,1 0 1,-1 1-1,0-1 1,0 0 0,1 0-1,-1 0 1,3-1-1,-3 2-17,0 0 0,-1 0 0,1 0 0,0 1 0,0-1-1,-1 0 1,1 0 0,0 1 0,0-1 0,0 1 0,0-1-1,0 1 1,0-1 0,0 1 0,0 0 0,0-1 0,0 1-1,0 0 1,0 0 0,0 0 0,1 0 0,-1 0 0,0 0-1,0 0 1,0 0 0,0 0 0,0 0 0,0 1 0,0-1-1,0 0 1,0 1 0,0-1 0,0 1 0,0-1 0,0 1-1,0 0 1,0-1 0,0 1 0,-1 0 0,1-1 0,0 1-1,1 2 1,-2-2 2,0 0-1,1 0 1,-1 1-1,0-1 0,0 0 1,0 0-1,0 0 1,0 1-1,0-1 1,0 0-1,-1 0 0,1 0 1,0 1-1,-1-1 1,1 0-1,-1 0 1,1 0-1,-1 0 0,1 0 1,-1 0-1,0 0 1,0 0-1,1 0 0,-1 0 1,0 0-1,0 0 1,-1 0-1,0 1-6,1-1-1,-1 1 1,1-1-1,-1 1 1,0-1-1,0 0 1,1 0-1,-1 0 1,0 0-1,0 0 1,0 0-1,0 0 1,0-1-1,0 1 1,-3 0-1,5-1 16,-1 0 0,1-1 0,-1 1 0,0 0 0,1 0 0,-1 0 1,1 0-1,-1-1 0,0 1 0,1 0 0,-1 0 0,1-1 0,-1 1 0,1 0 0,-1-1 0,1 1 0,0-1 0,-1 1 0,1-1 0,-1 1 0,1-1 0,0 1 0,-1-1 0,1 1 0,0-1 0,0 1 0,0-1 0,-1 1 0,1-1 0,0 0 0,0 1 0,0-2 1,0 0 3,0 0 1,0 0-1,0 0 0,1 0 1,-1 0-1,1 0 1,-1 0-1,1 1 1,0-1-1,1-3 1,-1 3-10,0 0 0,0 1 0,0-1 0,0 0 0,0 1 0,0-1 0,0 1 0,0-1 1,1 1-1,-1-1 0,0 1 0,1 0 0,-1 0 0,1 0 0,0 0 0,-1 0 0,1 0 0,0 0 0,0 0 0,-1 1 0,1-1 0,0 1 0,0-1 1,3 1-1,-4 0-5,0 1 0,0 0 0,-1 0 0,1-1 1,0 1-1,0 0 0,-1 0 0,1 0 0,0 0 0,-1 0 1,1 0-1,-1 0 0,1 0 0,-1 0 0,0 0 1,1 0-1,-1 0 0,0 0 0,0 1 0,0-1 0,0 0 1,0 0-1,0 0 0,0 0 0,0 0 0,0 0 1,-1 2-1,1-1-25,0 0 1,0 0 0,-1 0-1,1 0 1,-1 0 0,1 0-1,-1 0 1,0 0 0,0 0 0,0-1-1,0 1 1,0 0 0,0 0-1,0-1 1,-2 3 0,4-5 33,0 0 1,0 1 0,0-1 0,0 0 0,0 1 0,0-1 0,0 0 0,0 0-1,-1 0 1,1 0 0,0 0 0,-1 0 0,1 0 0,0 0 0,-1 0 0,1 0-1,-1 0 1,0 0 0,1 0 0,-1-1 0,0 1 0,0 0 0,0 0 0,1 0-1,-1-1 1,-1 1 0,1 0 0,0 0 0,0 0 0,0-1 0,0 1 0,-1 0-1,1 0 1,-1 0 0,1 0 0,-1 0 0,1 0 0,-1 0 0,0 0 0,1 0-1,-1 0 1,0 0 0,0 0 0,0 0 0,0 0 0,0 1 0,0-1 0,0 0-1,0 1 1,0-1 0,0 1 0,0-1 0,0 1 0,0-1 0,0 1 0,0 0-1,-1 0 1,1-1 0,0 1 0,0 0 0,0 0 0,-1 0 0,1 0 0,0 0-1,0 1 1,0-1 0,-1 0 0,-1 1 0,4-1-5,0-1-1,0 0 1,1 1 0,-1-1 0,0 1-1,0-1 1,0 1 0,1-1 0,-1 1-1,0 0 1,1 0 0,-1 0 0,0 0-1,0 0 1,1 0 0,-1 0-1,0 0 1,1 0 0,-1 0 0,0 1-1,0-1 1,1 0 0,-1 1 0,0 0-1,0-1 1,0 1 0,0-1 0,1 1-1,-1 0 1,0 0 0,0 0 0,-1 0-1,1 0 1,0 0 0,1 1 0,-1 0-14,0 0 1,-1 0 0,1 0-1,-1-1 1,0 1 0,0 0-1,1 0 1,-1 0 0,0 0-1,0-1 1,-1 1 0,1 0 0,0 0-1,-1 0 1,1 0 0,-1-1-1,1 1 1,-1 0 0,0-1-1,0 1 1,0 0 0,0-1 0,0 1-1,0-1 1,-2 2 0,2-1 30,0-1 1,-1 0-1,1 0 1,-1 0-1,1 0 1,-1 0-1,1 0 1,-1-1-1,1 1 1,-1 0-1,0-1 1,1 1-1,-1-1 1,0 1 0,-2-1-1,-10-3-1548,4-8-5919,9 6 4804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41 3456,'-6'-26'4382,"6"26"-4348,0-1-1,0 1 1,0-1 0,1 1 0,-1-1-1,0 1 1,0-1 0,0 1-1,0-1 1,1 1 0,-1 0 0,0-1-1,0 1 1,1-1 0,-1 1-1,0 0 1,1-1 0,-1 1-1,1 0 1,-1-1 0,0 1 0,1 0-1,-1-1 1,1 1 0,-1 0-1,1 0 1,-1 0 0,1-1 0,-1 1-1,1 0 1,-1 0 0,1 0-1,-1 0 1,1 0 0,-1 0-1,1 0 1,-1 0 0,1 0 0,-1 0-1,1 0 1,-1 0 0,1 1-1,-1-1 1,1 0 0,-1 0 0,0 0-1,1 1 1,-1-1 0,1 0-1,0 1 1,-1-1-38,1 0 0,0 1 0,0-1 0,0 1 0,0-1 0,0 1 0,0-1 0,-1 1 0,1-1 0,0 1 0,0 0 0,-1-1-1,1 1 1,0 0 0,-1 0 0,1 0 0,-1-1 0,1 1 0,-1 0 0,0 0 0,1 0 0,-1 0 0,0 0 0,1 0 0,-1 0 0,0 0 0,0 0 0,0 0 0,0 0 0,0 0 0,0 0 0,0 0 0,0 0 0,-1 0-1,1 0 1,0-1 0,0 1 0,-1 0 0,1 0 0,-1 1 0,0 1-10,0-1 0,-1 0-1,1 0 1,0 0 0,-1 0-1,1 0 1,-1 0 0,1 0-1,-1 0 1,0 0 0,0-1 0,0 1-1,0-1 1,0 0 0,-3 2-1,3-2 21,1-1 0,-1 1 0,0-1 0,0 1-1,0-1 1,0 1 0,0-1 0,0 0-1,0 0 1,0 0 0,0 0 0,0-1 0,0 1-1,0 0 1,1-1 0,-1 1 0,-3-2-1,4 1 43,0 0-1,1 0 1,-1 1-1,0-1 1,1 0-1,-1 0 0,1 0 1,-1 0-1,1 0 1,-1 0-1,1 0 1,0 0-1,-1 0 1,1 0-1,0 0 0,0-1 1,0 1-1,0 0 1,0 0-1,0 0 1,0 0-1,0 0 0,0 0 1,1 0-1,-1 0 1,0 0-1,1 0 1,-1 0-1,1 0 0,-1 0 1,1 0-1,0-2 1,0 1-6,0 0 0,0 0 0,1 0 0,-1 0 0,0 0 0,1 0 1,-1 0-1,1 0 0,0 1 0,-1-1 0,1 1 0,0-1 0,0 1 0,0-1 0,2 0 1,-3 2-47,0 0 0,-1-1 0,1 1 1,0 0-1,-1 0 0,1 0 1,0 0-1,-1 0 0,1 0 0,0 0 1,-1 0-1,1 0 0,0 1 1,-1-1-1,1 0 0,0 0 0,-1 0 1,1 1-1,0-1 0,0 1 1,0 0 0,0 0 0,0 0 0,1 0 1,-1 0-1,-1 1 0,1-1 0,0 0 0,0 1 1,0-1-1,-1 1 0,1-1 0,0 3 1,0-3-1,-1 0 0,1 0 0,-1 0 0,1 0 0,-1 0 0,0 0 0,1 0 0,-1 0 0,0 1 0,0-1 0,0 0 0,0 0 0,0 0 0,0 0 0,0 1 0,0-1 0,0 0 0,-1 0 0,1 0 0,0 0 0,-1 0 0,1 0 0,-1 0 0,1 0 0,-1 0 0,0 0 0,1 0 0,-1 0 0,0 0 0,0 0 1,1 0-1,-1 0 0,0-1 0,0 1 0,0 0 0,0-1 0,0 1 0,0-1 0,0 1 0,0-1 0,0 1 0,-1-1 0,1 0 0,0 0 0,0 1 0,0-1 0,0 0 0,0 0 0,-1 0 0,1 0 0,0 0 0,0-1 0,0 1 0,-2-1 0,2 1 8,0 0-1,-1 0 1,1 0 0,0 0 0,0-1-1,0 1 1,-1-1 0,1 1-1,0-1 1,0 1 0,0-1-1,0 1 1,0-1 0,0 0-1,0 0 1,0 0 0,0 1-1,0-1 1,1 0 0,-1 0-1,0 0 1,1 0 0,-1 0-1,0-1 1,1 1 0,-1 0-1,1 0 1,0 0 0,-1 0-1,1-1 1,0 1 0,0 0-1,0 0 1,0 0 0,0-1-1,0 1 1,0 0 0,0 0-1,0-1 1,0 1 0,1 0-1,-1 0 1,1 0 0,-1 0-1,1-1 1,-1 1 0,1 0-1,-1 0 1,1 0 0,1-2-1,-1 2-6,0 0 1,1-1-1,-1 1 0,0 0 0,0-1 0,0 1 0,1 0 0,-1 0 0,1 0 0,-1 0 1,1 0-1,-1 0 0,1 1 0,-1-1 0,1 0 0,0 1 0,-1-1 0,1 1 0,0 0 0,0-1 1,-1 1-1,1 0 0,0 0 0,0 0 0,0 0 0,-1 1 0,1-1 0,0 0 0,-1 1 1,1-1-1,0 1 0,-1 0 0,1-1 0,0 1 0,-1 0 0,1 0 0,-1 0 0,0 0 1,1 0-1,0 2 0,0-2-8,-1 0 0,0 0 0,0 1 0,0-1 0,0 0 0,0 1 1,-1-1-1,1 0 0,0 1 0,-1-1 0,1 1 0,0-1 0,-1 1 0,0 0 1,1-1-1,-1 1 0,0-1 0,0 1 0,0 0 0,0-1 0,0 1 1,0-1-1,-1 1 0,1 0 0,0-1 0,-1 1 0,0-1 0,1 1 0,-1-1 1,0 1-1,1-1 0,-1 0 0,0 1 0,0-1 0,0 0 0,0 0 0,0 1 1,-1-1-1,1 0 0,0 0 0,0 0 0,-1-1 0,-1 2 0,1-1 18,1 0-1,0 0 0,0-1 1,0 1-1,0-1 0,-1 1 1,1-1-1,0 1 0,-1-1 1,1 0-1,0 0 0,-1 0 1,1 0-1,0 0 0,-1 0 1,1 0-1,0 0 0,-1 0 1,1 0-1,0-1 0,-1 1 1,1-1-1,0 1 0,0-1 1,-1 1-1,1-1 0,0 0 1,0 1-1,0-1 0,0 0 1,0 0-1,0 0 0,0 0 1,0 0-1,0 0 0,1 0 1,-1 0-1,0 0 0,1-1 1,-1 1-1,0 0 0,1 0 1,0-1-1,-1 1 0,1 0 1,0-1-1,-1-1 0,1 1 4,0 1 1,0 0-1,0-1 0,-1 1 0,1 0 0,1-1 0,-1 1 0,0 0 0,0-1 0,0 1 0,1 0 0,-1-1 0,1 1 1,-1 0-1,1 0 0,-1-1 0,1 1 0,0 0 0,1-2 0,-1 2-16,0 0 0,1 1-1,-1-1 1,0 0 0,1 1 0,-1-1-1,0 1 1,1-1 0,-1 1 0,0-1-1,1 1 1,-1 0 0,1 0 0,-1 0-1,1 0 1,-1 0 0,0 0 0,1 0-1,-1 1 1,1-1 0,-1 0 0,0 1-1,1-1 1,1 1 0,-2 0-2,1 0 0,-1 0 0,1 0 0,-1 0 0,0 0-1,1 0 1,-1 0 0,0 0 0,0 0 0,1 0 0,-1 1 0,0-1 0,0 1 0,0-1 0,-1 0-1,1 1 1,0 0 0,-1-1 0,1 1 0,-1-1 0,1 1 0,-1 0 0,0-1 0,1 1 0,-1 0 0,0 0-1,0 2 1,-1-3 1,1 0 0,0 0 0,0 0 0,0 0 0,0-1 1,-1 1-1,1 0 0,0 0 0,-1 0 0,1-1 0,0 1 0,-1 0 0,1 0 0,-1-1 0,0 1 0,1-1 0,-1 1 0,1 0 0,-1-1 0,0 1 0,-1 0 0,1-1 3,0 1 0,0-1 1,-1 0-1,1 0 0,0 0 0,0 0 0,0 0 0,-1 0 1,1 0-1,0 0 0,0-1 0,-1 1 0,1 0 0,0-1 1,0 1-1,0-1 0,0 1 0,0-1 0,0 1 0,-2-2 1,2 2 12,1-1 1,-1 1-1,0 0 1,0-1-1,1 1 1,-1-1-1,0 1 1,0-1-1,1 1 1,-1-1 0,0 1-1,1-1 1,-1 0-1,1 1 1,-1-1-1,1 0 1,-1 0-1,1 1 1,-1-1-1,1 0 1,0 0-1,-1 0 1,1 1 0,0-1-1,0 0 1,0 0-1,0 0 1,-1 0-1,1 0 1,0 1-1,1-1 1,-1 0-1,0 0 1,0 0-1,0 0 1,0 0 0,1 1-1,-1-1 1,0 0-1,1-1 1,0 1 5,0 0 1,1 0 0,-1 0-1,0 1 1,0-1 0,1 0-1,-1 0 1,0 1 0,1-1-1,-1 1 1,1-1 0,-1 1-1,0 0 1,1-1 0,-1 1-1,1 0 1,-1 0 0,1 0-1,-1 0 1,1 0 0,-1 1-1,1-1 1,2 1 0,-3-1-24,0 0 1,0 0 0,0 1-1,0-1 1,-1 0 0,1 0-1,0 1 1,0-1 0,0 1-1,0-1 1,0 1 0,0-1-1,-1 1 1,1 0 0,0-1-1,-1 1 1,1 0 0,0-1-1,-1 1 1,1 0-1,-1 0 1,1 0 0,-1-1-1,1 1 1,-1 0 0,0 0-1,1 0 1,-1 0 0,0 0-1,0 0 1,1 0 0,-1 0-1,0 0 1,0 0 0,0 0-1,-1 0 1,1 0 0,0 0-1,0 0 1,0 0 0,-1 0-1,1 0 1,0-1 0,-1 1-1,1 0 1,-1 1 0,-1 0-2,1 0 0,0 0 0,-1 0 0,1 0 0,-1 0 0,0 0 0,1-1 0,-1 1 1,0-1-1,0 1 0,0-1 0,0 0 0,0 0 0,0 1 0,-1-2 0,1 1 0,0 0 1,-5 1-1,6-2 20,0 0 0,0 0 0,0 1 0,0-1 1,0 0-1,-1 0 0,1 0 0,0 0 0,0-1 0,0 1 1,0 0-1,-1 0 0,1-1 0,0 1 0,0-1 1,0 1-1,0-1 0,0 1 0,0-1 0,0 0 0,0 1 1,-1-2-1,2 1 27,-1 0 1,1 0-1,0 0 1,0 0-1,0 0 0,0 0 1,-1 0-1,1 0 1,0 0-1,1 0 0,-1 0 1,0 1-1,0-1 1,0 0-1,1 0 0,-1 0 1,0 0-1,1 0 1,-1 0-1,0 0 1,2 0-1,0-3-7,0 0 0,1 1 0,-1 0 0,1-1 0,0 1 0,0 0 0,0 0 0,0 1-1,1-1 1,-1 1 0,6-3 0,-8 4-37,0 0 1,1 1-1,-1 0 0,0-1 0,0 1 0,1 0 0,-1 0 0,0 0 0,1 0 1,-1 0-1,0 0 0,1 0 0,-1 0 0,0 0 0,0 0 0,1 1 1,-1-1-1,0 1 0,0-1 0,1 1 0,-1-1 0,0 1 0,0 0 0,0 0 1,0-1-1,0 1 0,0 0 0,0 0 0,0 0 0,1 1 0,-2-1-2,1 0 0,-1 0-1,0 0 1,1 0-1,-1 0 1,0 0 0,0 0-1,1 0 1,-1 0-1,0 0 1,0 0 0,0 0-1,0 0 1,0 0-1,-1 0 1,1 0 0,0 0-1,0 0 1,-1 0-1,1 0 1,0 0 0,-1 0-1,1 0 1,-1 0-1,0 0 1,1-1 0,-1 1-1,1 0 1,-1 0-1,0-1 1,0 1 0,0 0-1,1-1 1,-1 1-1,0-1 1,0 1 0,-2 0-1,2 0-89,-1-1-1,1 1 0,0 0 0,-1-1 1,1 0-1,-1 1 0,1-1 1,-1 0-1,0 0 0,1 0 0,-1 0 1,1 0-1,-1 0 0,1 0 1,-1 0-1,1-1 0,-1 1 0,1-1 1,-1 1-1,1-1 0,-1 1 1,1-1-1,0 0 0,-1 0 1,1 0-1,0 0 0,-2-1 0,-3-4-2744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4616 44 3072,'-35'-15'6197,"14"17"-6155,-1 1 0,2 1-1,-1 0 1,0 2 0,1 0 0,-22 11-1,14-6 187,-1-2 0,-33 8 0,-61-3-352,0-5 0,-206-11 0,161-2-315,-1169-2 1005,342-44-774,732 31 106,-39 6 90,-99-7-781,331 17 954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3:00.3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2176,'0'0'752,"1"9"3756,1 8-3219,-4 65 1077,1 48-1852,9-43 0,1 40-201,-15 77-31,11-143-314,-1 12-44,-4-65 50,-1 0 0,1 0 1,-2-1-1,1 1 1,-1 0-1,-5 13 0,3-15-3312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 65 2304,'-9'-22'1325,"8"18"-1000,0 1 0,0-1 0,0 0 0,-1 1 0,1-1 1,-1 1-1,0 0 0,0-1 0,0 1 0,-5-4 0,5 68 3654,-10 717-1979,8-153-1174,7-515-778,5 0-1,31 150 1,-8-60-52,-24-137-145,-6-48 113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424 5 3328,'-3'-1'777,"0"0"1,0 0-1,1 1 1,-1-1-1,0 1 0,0 0 1,-4 0-1,-52 4 600,19 0-840,-175 16-516,211-19-51,-5-1 92,-1 1 0,0-1 0,1-1 0,-1 0 0,-12-2 0,22 3-39,0-1 0,0 1 1,-1 0-1,1 0 0,0 0 1,0 0-1,-1 0 0,1 0 1,0 0-1,0 0 0,-1 0 1,1 0-1,0 0 0,0 0 1,-1 0-1,1 0 0,0 0 1,0 0-1,0 0 0,-1 0 1,1 0-1,0 0 1,0 0-1,-1 0 0,1 0 1,0 1-1,0-1 0,0 0 1,-1 0-1,1 0 0,0 0 1,0 0-1,0 1 0,-1-1 1,1 0-1,0 0 0,0 0 1,0 1-1,0-1 0,0 0 1,0 0-1,-1 1 0,5 13 223,17 19-546,-18-28 337,80 141-259,-38-62-206,-40-75 431,12 22-418,32 43 0,0-21 496,-43-46 41,-5-7-106,0-1 0,-1 1-1,1 0 1,-1 0 0,1-1 0,-1 1 0,1 0 0,-1-1 0,1 1 0,-1 0 0,0-1 0,1 1 0,-1-1 0,1 1 0,-1-1-1,0 1 1,0-1 0,1 1 0,-1-1 0,0 1 0,0-1 0,1 1 0,-1-1 0,0 1 0,0-1 0,0 0 0,0 1 0,0-1 0,0 0-1,6-21 52,1-9-233,1 1 1,2 0-1,18-40 1,-16 43 352,-1-1 1,-1 0 0,-2-1 0,6-32 0,-14 58-192,1-2-35,-1 0-1,1 0 1,0 1-1,0-1 1,1 0-1,0 1 0,2-6 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1 3328,'-3'6'5352,"-1"11"-3420,-1 3-1947,-29 65-1681,30-79-709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2560,'3'2'-603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15 2304,'-4'-7'897,"0"0"1870,-1 17-378,-2 36-1456,1 0 0,1 83 0,-3 25-703,-10 72-134,12-154-64,3-1 0,6 80 0,2-85 18,3 52 34,-6-84-119,7 45 0,19 93 89,-25-106-252,-7-72-2932,2 1 586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9 985 5248,'4'7'2570,"-6"-18"657,-1 3-2416,1 0 1,0 0-1,1 0 1,0 0-1,0 0 0,1-11 1,41-139-761,29-149 303,7-113-322,-77 418-27,0 1 0,0-1-1,0 1 1,0-1 0,1 1 0,-1-1 0,0 1-1,1 0 1,0-1 0,-1 1 0,1-1 0,0 1-1,-1 0 1,1 0 0,0-1 0,0 1-1,0 0 1,3-2 0,9 17 34,6 47-20,-3 34 154,4 0 0,4-1 0,4-1 0,63 139-1,-79-207-670,41 86 723,-22-36-6634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319 14 7296,'-3'0'2720,"-7"-8"-2112,-2 3-96,6 5-160,-3 0 32,-6 2 128,-4 1-128,-1 0-64,-5-1-160,1 1-128,-4-3 0,-1-3-192,-2 3-32,1-2-1536,-1 2-608,5 2-736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6 196 2816,'0'-1'269,"-1"1"0,1-1 0,-1 1 0,1-1 0,0 0 0,-1 0 0,1 1 0,0-1 0,-1 0 0,1 0 0,0 1 0,0-1 0,0 0 0,0 0 0,0 1 0,0-1 0,0 0 0,0 0 0,0 0 0,0 1 0,0-1 0,0 0 0,0 0 0,1 1 0,-1-1 0,0 0 0,1 0 0,-1 1 0,0-1 0,1 0-1,-1 1 1,1-1 0,0 0 0,20 22 3112,20 46-1561,-26-43-1490,-10-16-332,1 0 0,-1 0 0,-1 0 0,0 1 0,0-1 0,0 1 0,-1 0 0,0 0 0,-1 0 0,0 1 0,-1-1 0,1 13 0,-6-29-30,0 1 0,0 0 0,1-1 0,0 0 0,0 1 0,1-1 0,-3-12 0,3 7 50,2 0 0,0 1 0,0-1 0,1 0 0,1 1 0,0-1 0,0 1 0,1-1 1,1 1-1,-1 0 0,2 0 0,0 1 0,0-1 0,1 1 0,0 0 0,8-9 0,-2 3-55,1 1 0,0 1 0,0 0 0,2 0 0,0 1 0,0 1 0,1 1 0,33-18-1,-47 28-187,0 0 0,1 0 0,-1 0 0,1 1 0,-1-1 0,1 0-1,-1 1 1,1 0 0,-1 0 0,1-1 0,-1 1 0,1 1-1,0-1 1,-1 0 0,1 1 0,-1-1 0,1 1 0,-1 0 0,1 0-1,-1 0 1,0 0 0,4 2 0,10 8-3524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156 143 3712,'0'1'32,"0"-1"0,0 0 1,1 0-1,-1 0 0,0 0 0,0 1 1,1-1-1,-1 0 0,0 0 0,0 0 1,1 0-1,-1 0 0,0 0 0,1 0 1,-1 0-1,0 0 0,1 0 0,-1 0 1,0 0-1,0 0 0,1 0 0,-1 0 1,0 0-1,1 0 0,-1 0 0,0 0 1,0 0-1,1-1 0,-1 1 0,0 0 1,0 0-1,1 0 0,-1 0 0,0-1 1,0 1-1,0 0 0,1 0 0,-1 0 1,0-1-1,0 1 0,0 0 0,0 0 1,1-1-1,-1 1 0,0 0 0,0-1 1,0 1-1,0 0 0,0 0 0,0-1 1,0 1-1,0 0 0,0-1 0,0 1 1,0-1-1,0-29 1906,-15-32 296,14 59-2200,0 0 0,-1 0 0,1 0 0,-1 1 0,0-1 0,0 0 0,0 1 0,0 0 0,0-1 0,-1 1 0,1 0 0,-1 0 0,1 0 0,-1 0-1,0 1 1,0-1 0,-5-1 0,5 2 2,1 1 0,0 0 0,0 0 1,-1 0-1,1 0 0,0 1 0,0-1 0,0 1 0,0-1 0,-1 1 0,1 0 0,0 0 0,0 0 0,0 0 0,0 0 0,1 0 0,-1 0 1,0 1-1,-2 2 0,-3 2 237,1 1 0,1 0 0,0 0 0,0 1-1,0-1 1,1 1 0,0 0 0,0 0 0,1 1 0,0-1 0,-3 13 0,3-2 282,1 1-1,1-1 0,0 1 1,2-1-1,0 1 1,1-1-1,6 23 0,-7-34-525,0-1-1,1 0 1,0 0-1,0 0 0,1-1 1,0 1-1,0 0 0,1-1 1,0 0-1,0 0 1,0 0-1,1 0 0,-1-1 1,1 1-1,1-1 0,-1-1 1,1 1-1,0-1 1,0 0-1,0 0 0,0 0 1,10 3-1,-13-7-124,1 0 0,-1 0-1,1 0 1,-1 0 0,1-1-1,-1 1 1,1-1 0,-1 0 0,1 0-1,-1 0 1,0-1 0,0 1 0,0-1-1,1 0 1,-2 1 0,1-1 0,0-1-1,0 1 1,-1 0 0,1-1 0,-1 1-1,1-1 1,-1 0 0,0 0-1,0 0 1,-1 0 0,1 0 0,0 0-1,-1 0 1,2-6 0,5-9-801,-1 0 1,0-1 0,-2 0-1,5-21 1,-5-3-1654,-4-2-580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95 4992,'-4'-17'1000,"4"10"-689,-1 0 0,-1 1 0,1-1 0,-1 1 0,0-1 0,0 1 0,-1 0 0,0 0 0,0 0 0,-5-7 0,8 81 4718,54 271-769,17-1-3930,-59-282-664,-8-43-115,0-2-1492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3:04.1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 3200,'6'0'4185,"16"2"-1432,-15 0-2680,0 0-1,0-1 0,0 0 1,1-1-1,-1 0 0,0 0 1,9-1-1,5 0 245,512 1 41,-375 4-444,134 3-292,-210-4 378,310 0-48,-342-5 92,77-2 109,-7 0-156,-22 0 118,5-2 30,-67 3-126,0 1 0,50 4 1,-76-1-77,4 1-11,0-1 1,0 0-1,0-1 1,15-2-1,-29 2-37,0 0 0,1 0 0,-1 0 0,0 0 0,0 0 0,1 0 0,-1-1 0,0 1 0,0 0 0,1 0 0,-1 0 0,0-1 0,0 1 0,0 0 0,1 0 0,-1 0 0,0-1 0,0 1 0,0 0 0,0 0 0,0-1 0,0 1 0,1 0 0,-1 0 0,0-1 0,0 1 0,0 0 0,0-1 0,0 1 0,0 0 0,0 0 0,0-1 0,0 1 0,0 0 0,0-1 0,0 1 0,-1 0 0,1 0 0,0-1-1,0 1 1,0 0 0,-3-5-1937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3 161 4608,'-1'5'7364,"4"8"-3566,18 41-3495,-10-29 541,-3-3-500,2 10-57,1 0 0,2-1 0,1-1-1,2 0 1,1-1 0,21 27 0,-38-55-282,1 0 0,-1 0 0,1 0 0,0 0 0,0 0 0,-1 0 1,1 0-1,0 0 0,0-1 0,0 1 0,0 0 0,0-1 0,0 1 0,0 0 0,0-1 1,0 1-1,0-1 0,0 0 0,1 1 0,-1-1 0,0 0 0,0 0 0,0 0 0,1 0 1,-1 0-1,0 0 0,0 0 0,0 0 0,0 0 0,1-1 0,-1 1 0,0 0 0,0-1 1,0 1-1,0-1 0,0 1 0,0-1 0,0 1 0,0-1 0,0 0 0,0 0 1,0 1-1,0-1 0,0 0 0,-1 0 0,1 0 0,0 0 0,-1 0 0,1 0 0,-1 0 1,1 0-1,-1 0 0,1 0 0,-1 0 0,0-1 0,1 1 0,-1-2 0,20-71-3,-19 72-2,6-59-619,-3-1 0,-6-109 0,-1 51-4665,3 102 794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7040,'2'30'8818,"3"6"-4199,39 158-3955,-36-173-3165,-7-43-9611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1 156 10240,'3'-30'3872,"0"12"-3040,4-7-352,-1 12-384,0-3-1888,6-4-736,-3 4-1248,5 0-448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5888,'5'8'1255,"0"1"-1,0-1 1,-1 1 0,-1 0 0,1 0 0,2 15 0,8 60 1592,-13-67-2743,1 1 0,1-1 0,1 0 0,0 0 0,1-1 0,1 1 0,8 15 0,-14-32-108,0 1 0,0-1 0,0 0 0,0 1 0,0-1-1,0 0 1,1 0 0,-1 1 0,0-1 0,0 0 0,0 0-1,1 1 1,-1-1 0,0 0 0,0 0 0,1 0-1,-1 1 1,0-1 0,0 0 0,1 0 0,-1 0 0,0 0-1,0 1 1,1-1 0,-1 0 0,0 0 0,1 0 0,-1 0-1,0 0 1,1 0 0,-1 0 0,0 0 0,1 0 0,-1 0-1,0 0 1,0 0 0,1 0 0,-1 0 0,0-1-1,1 1 1,-1 0 0,0 0 0,0 0 0,1 0 0,-1 0-1,1-1 1,10-18-135,6-34 34,-15 46 113,1-5 3,1-4 17,1 0 0,0 0-1,1 1 1,0 0 0,16-25 0,-21 38-20,1 0 1,0 0 0,-1 0 0,1 0 0,0 0 0,1 0-1,-1 0 1,0 0 0,0 1 0,1-1 0,-1 1-1,1 0 1,-1 0 0,1 0 0,0 0 0,-1 0 0,1 0-1,0 1 1,0-1 0,0 1 0,-1 0 0,1 0-1,0 0 1,0 0 0,0 0 0,-1 1 0,1-1-1,0 1 1,0 0 0,-1 0 0,1 0 0,0 0 0,-1 0-1,1 1 1,-1-1 0,0 1 0,1-1 0,-1 1-1,0 0 1,4 4 0,4 3 76,0 0-1,-1 1 0,0 1 1,0-1-1,-1 1 1,-1 1-1,0-1 1,0 1-1,-1 1 1,8 22-1,9 53-1357,-15-3-6495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1 121 1536,'1'0'95,"0"0"0,-1 0 0,1 1 0,-1-1-1,1 0 1,0 0 0,-1 0 0,1 0 0,0 0 0,-1 0 0,1 0 0,0 0-1,-1-1 1,1 1 0,-1 0 0,1 0 0,0 0 0,-1-1 0,1 1 0,-1 0 0,1-1-1,-1 1 1,1-1 0,0 1 0,-1 0 0,0-1 0,1 1 0,-1-1 0,1 1 0,-1-1-1,0 1 1,1-1 0,-1 0 0,0 1 0,1-1 0,-1 1 0,0-1 0,0 0 0,0 1-1,0-1 1,0 0 0,0 1 0,0-1 0,0 0 0,0 1 0,0-2 0,-1-45 4381,1 9-4170,1 36-303,0 1 0,0 0 0,1-1 0,-1 1 0,0 0 0,0 0 0,1 0-1,-1 0 1,1 0 0,-1 0 0,1 0 0,-1 0 0,1 1 0,0-1 0,-1 1 0,1-1-1,0 1 1,-1-1 0,1 1 0,0 0 0,0 0 0,-1 0 0,1 0 0,0 0 0,0 0-1,-1 1 1,1-1 0,0 1 0,-1-1 0,1 1 0,0-1 0,-1 1 0,1 0 0,-1 0 0,1 0-1,1 2 1,59 36-152,-46-24 272,-2 1 0,0 1 0,-1 0 0,-1 1 1,0 0-1,-1 1 0,-2 0 0,1 0 0,-2 1 0,-1 0 1,0 1-1,-2 0 0,0 0 0,-2 0 0,0 0 0,-1 1 1,-1-1-1,-1 1 0,-1 0 0,-6 34 0,6-52-64,0 1 0,1-1-1,-2 0 1,1 0 0,0 0 0,-1 0-1,0 0 1,0-1 0,0 1 0,0 0-1,0-1 1,-1 1 0,0-1 0,1 0-1,-1 0 1,-1 0 0,-4 4 0,5-6-6,0 0 1,0 0-1,0 0 1,0 0 0,0 0-1,0-1 1,0 1-1,0-1 1,0 0 0,0 0-1,-1 0 1,1 0-1,0-1 1,0 1 0,0-1-1,0 0 1,0 0-1,-4-2 1,-2-1 24,0-1 0,0 0 0,0-1-1,1 0 1,-1 0 0,1-1 0,1 0 0,0 0 0,0-1 0,0 1-1,1-2 1,-9-15 0,5 4-43,1-1-1,2-1 1,0 1 0,1-1-1,1 0 1,1-1 0,1 1-1,1-1 1,1 0 0,3-29-1,0 35-1006,0 0 0,1 0 0,0 1 0,11-29-1,1 21-3853,6 6 634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1 3328,'-9'147'3613,"0"22"-2576,0 185-377,1-10-653,16-177 1529,1 84-1067,0 514-229,5-623 430,2 38-1478,-23-145-5037,5-25 3082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241 5 3328,'-53'0'3333,"-70"-3"-3434,73 4-2774,35 1 854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313 1 3840,'1'1'3655,"-6"1"-1103,-16 4-43,-45 8-2839,28-6 749,-4 3-663,-40 7 141,72-16-1584,-1-1 1,1-1-1,-11 0 1,13-1-1530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4480,'5'64'9676,"4"0"-7442,-4-28-2536,3 56 0,-7-80 146,-1 9-641,-3-9-2847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0 297 4224,'6'-68'9280,"3"8"-9304,21-69 0,-30 128 37,0 0 0,1 0 0,-1 1 0,0-1 0,0 0 0,1 0 1,-1 0-1,0 0 0,1 0 0,-1 1 0,0-1 0,1 0 0,-1 0 1,1 1-1,0-1 0,-1 0 0,1 1 0,0-1 0,-1 0 0,1 1 0,0-1 1,0 1-1,0-1 0,0 1-2,0 0 0,-1 1 0,1-1 0,0 0 0,-1 1 0,1-1 0,0 0 0,-1 1 0,1-1 0,-1 1 0,1-1 0,-1 1 0,1-1 0,-1 1 0,1-1 0,-1 1 1,1 0-1,-1-1 0,0 1 0,1 0 0,-1 0 0,4 6 77,-1 0 1,-1 0-1,4 16 1,4 48 86,5 23 2,-15-93-192,0 0 1,0 0-1,1-1 1,-1 1 0,0 0-1,0 0 1,1 0 0,-1-1-1,0 1 1,1 0 0,-1-1-1,1 1 1,-1 0 0,1-1-1,-1 1 1,1 0 0,0 0-1,-1-1-6,1 0 0,-1 0 0,0 0 0,1 0-1,-1-1 1,0 1 0,1 0 0,-1 0 0,0 0 0,0 0 0,1 0-1,-1-1 1,0 1 0,0 0 0,1 0 0,-1 0 0,0-1-1,0 1 1,0 0 0,1 0 0,-1-1 0,0 1 0,0 0 0,0-1-1,0 1 1,1 0 0,-1-1 0,8-29-1070,-5-3 410,10-60 221,-11 84 494,0-1 0,1 1 0,0 0 0,1 0 0,0 0 0,0 0 0,7-10 0,-11 18-25,1 1 1,-1-1-1,0 0 0,1 1 1,-1-1-1,1 1 0,-1-1 1,1 1-1,-1-1 0,1 1 1,-1-1-1,1 1 0,-1 0 1,1-1-1,0 1 0,-1 0 1,1-1-1,-1 1 0,1 0 1,0 0-1,-1-1 0,1 1 1,0 0-1,0 0 0,-1 0 1,1 0-1,0 0 0,-1 0 1,1 0-1,0 0 0,0 1 1,1 0 15,-1 0 1,1 0 0,-1 0 0,0 0 0,1 0-1,-1 0 1,0 1 0,0-1 0,0 0 0,0 1-1,0-1 1,1 3 0,3 7 241,-1 0 1,6 19-1,-10-29-258,17 69 767,1 9-822,0-30-3430,-18-48 2879,1 1-43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3:51.3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2201 25 3968,'-10'0'3295,"-9"1"-2812,-25-4 0,-52-4 392,30 4-1003,-123-4 1344,35 3-1131,73 3-91,-148 18 0,180-12 2,-252 6 203,133-8-131,-246-9-175,272 3 115,-30-2 37,143 7 243,-4-1-2773,28-2 192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4992,'3'63'7153,"3"-1"-5134,3 64-2903,-10-122-543,-1-7-2192,0-2 825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0 100 4480,'3'-3'535,"-1"0"1,1-1-1,-1 1 1,0-1-1,0 1 1,0-1 0,1-5-1,-2 6-454,0-1 1,1 1-1,-1-1 0,1 1 1,0 0-1,0 0 0,0 0 0,1 0 1,-1 0-1,4-3 0,-2 3-18,1 0-1,-1 0 0,1 0 1,0 0-1,-1 1 1,1 0-1,1 0 0,-1 0 1,0 1-1,0 0 0,0 0 1,1 0-1,9 0 1,-13 1-26,1 0 1,-1 1-1,1-1 1,-1 1-1,0 0 1,1-1-1,-1 1 1,0 0-1,0 0 1,0 0-1,0 1 1,1-1 0,-2 1-1,1-1 1,0 1-1,0-1 1,0 1-1,-1 0 1,1 0-1,-1 0 1,1 0-1,-1 0 1,0 0-1,0 0 1,0 1 0,0-1-1,0 0 1,-1 1-1,1-1 1,-1 0-1,1 1 1,-1 3-1,0-3-26,0-1 0,0 1-1,0-1 1,0 1 0,-1 0 0,1-1-1,-1 1 1,0-1 0,1 1-1,-1-1 1,0 0 0,-1 1 0,1-1-1,0 0 1,-1 0 0,1 0-1,-1 0 1,0 0 0,1 0 0,-1 0-1,0 0 1,0-1 0,-1 1-1,1-1 1,0 1 0,-5 1-1,-5 3-714,0-1 0,0 0 0,-24 5-1,19-5-2041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28 4736,'8'-6'5411,"-5"4"-5211,-1 0-1,1 0 1,0 1 0,-1-1-1,1 0 1,0 1-1,6-2 1,-1 1 328,1 0 1,0 1 0,-1 0-1,1 0 1,16 2 0,-22-1-424,0 1 0,0-1 0,0 1 1,0 0-1,0-1 0,0 1 0,0 1 0,0-1 0,3 3 1,-5-4-105,0 1 0,0 0 0,0 0 1,0 0-1,0 0 0,0 0 1,0 1-1,0-1 0,-1 0 0,1 0 1,0 0-1,-1 1 0,1-1 0,-1 0 1,1 1-1,-1-1 0,0 0 0,0 1 1,1-1-1,-1 3 0,-1-1-13,1-1-1,-1 1 1,1-1 0,-1 1-1,0-1 1,0 0-1,0 1 1,0-1-1,0 0 1,-1 0 0,1 0-1,-1 0 1,1 0-1,-1 0 1,0 0-1,0-1 1,0 1 0,0 0-1,0-1 1,0 0-1,-4 2 1,-7 5-27,-1-2-1,-20 8 1,18-8 62,13-5-30,-25 13 267,27-14-256,1 0-1,0 1 0,0-1 1,-1 0-1,1 0 0,0 1 1,-1-1-1,1 0 1,0 1-1,0-1 0,0 0 1,-1 1-1,1-1 0,0 0 1,0 1-1,0-1 0,0 0 1,0 1-1,-1-1 0,1 1 1,0-1-1,0 0 0,0 1 1,0-1-1,0 1 0,1 0-11,-1 0-1,1-1 0,-1 1 0,1-1 0,0 1 1,-1 0-1,1-1 0,0 1 0,-1-1 0,1 1 0,0-1 1,-1 1-1,1-1 0,0 0 0,0 1 0,0-1 0,0 0 1,16 6-246,-6-3 161,0 1-1,-1 0 1,1 1-1,-1 0 1,15 10-1,-23-13 90,1 0 0,-1 0 0,0 0 0,0 1-1,0-1 1,0 0 0,-1 1 0,1-1-1,-1 1 1,1 0 0,-1-1 0,0 1 0,0 0-1,0 0 1,0 0 0,0 0 0,-1 0 0,1 0-1,-1 0 1,0 0 0,0 0 0,0 0-1,0 0 1,-1 0 0,1-1 0,-2 6 0,1-5 10,0 1 0,-1-1 0,1 0 0,-1 1 0,0-1 0,1 0 0,-1 0 1,-1 0-1,1-1 0,0 1 0,-1 0 0,1-1 0,-1 1 0,0-1 1,0 0-1,0 0 0,0 0 0,0-1 0,0 1 0,0-1 0,-1 1 0,1-1 1,-5 1-1,1 0-369,-1-1 1,1 0 0,-1 0-1,-9 0 1,-27-6-7200,33 2 4181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179 55 3968,'0'-2'249,"-1"-1"0,1 1 0,0-1-1,0 1 1,-1-1 0,0 1 0,1-1 0,-1 1 0,0 0 0,0-1 0,0 1 0,-1 0 0,1 0 0,0 0-1,-1 0 1,-1-2 0,1 2-183,0 1 0,1 0 0,-1-1 0,0 1 0,0 0 0,0 0-1,0 0 1,0 0 0,0 1 0,0-1 0,0 1 0,0-1 0,0 1 0,0-1-1,0 1 1,0 0 0,0 0 0,0 0 0,-1 0 0,1 1 0,0-1 0,0 0 0,0 1-1,0 0 1,0-1 0,0 1 0,0 0 0,0 0 0,-2 2 0,-3 2 116,0 0 1,0 1 0,0 0 0,1 0-1,0 0 1,0 1 0,0 0-1,1 0 1,0 1 0,1 0 0,0 0-1,0 0 1,0 0 0,1 0-1,-2 10 1,1-3 8,0 0 0,2 0-1,0 0 1,0 1 0,1-1-1,1 0 1,1 1 0,2 15 0,-2-27-216,-1-1 0,1 1 1,0 0-1,0-1 1,1 1-1,-1 0 1,1-1-1,-1 0 1,1 1-1,0-1 0,1 0 1,-1 0-1,0 0 1,1 0-1,0 0 1,0-1-1,0 1 1,0-1-1,0 0 1,3 2-1,-3-3-84,0 1 0,0-2 0,0 1 0,0 0 0,1 0-1,-1-1 1,0 0 0,0 0 0,0 0 0,0 0 0,0 0 0,1 0 0,-1-1 0,0 0 0,0 1 0,0-1 0,0 0 0,0-1-1,0 1 1,-1 0 0,1-1 0,0 0 0,-1 1 0,4-4 0,-1 1-23,0-1 1,-1 1-1,1-1 1,-1 0-1,0 0 1,4-7-1,-7 9 121,1 1 0,-1 0 0,0-1 0,0 1 0,0 0 0,0-1 0,0 1 0,-1-1 0,1 0 0,-1 1 0,0-1 0,1 1 0,-1-1 0,-1 0 0,1 1 0,0-1-1,0 1 1,-2-4 0,2 6 23,0-1-1,-1 0 0,1 0 1,-1 0-1,1 0 0,-1 0 1,0 1-1,1-1 0,-1 0 1,0 1-1,1-1 0,-1 0 1,0 1-1,0-1 0,1 1 1,-1-1-1,0 1 0,0-1 1,0 1-1,0 0 0,0-1 1,-1 1-1,-1 0 36,0-1 0,0 1 0,1 0-1,-1 0 1,0 1 0,0-1 0,-5 2 0,-2 1-428,-1 0 0,-18 11 1,12-6-2196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1922 15 2432,'-41'0'3968,"-91"3"-3050,-16 2 665,75 3-970,-107 7-367,46-12 35,-44 0 174,-56-23-371,46 2-46,101 11-118,26 2 158,-102 4-1,105 4-112,31-3 36,-1 2 0,-48 10 0,42-1-223,28-8 165,0-1 0,-1 0 0,1 0 1,-1-1-1,1 1 0,-1-1 0,-6 0 0,12-1 66,0 0 0,0 0 1,0 0-1,0 0 1,1 1-1,-1-1 0,0 0 1,0 1-1,0-1 1,0 0-1,1 1 0,-1-1 1,0 1-1,1-1 0,-1 1 1,0-1-1,1 1 1,-1 0-1,1-1 0,-1 1 1,1 0-1,-1 0 1,1-1-1,-1 1 0,1 0 1,0 0-1,-1 0 1,1-1-1,0 1 0,0 0 1,-1 0-1,1 0 0,0 0 1,0 0-1,0-1 1,0 3-1,4 42 579,-1-21-398,-2 138 232,-2 169 681,-7-54-1065,8-267-87,1 0 1,1 0 0,-1 1 0,1-2 0,7 20 0,-8-26-336,1 1 0,0-1 0,0 1 0,0-1 0,0 0 1,3 4-1,-1-3-1307,0-2-778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1937 1 2432,'3'3'4295,"7"9"-2382,6 361 1095,-12-323-2976,-2 1 0,-3 0 0,-8 65 0,8-85-12,1 0 1,1-1-1,2 1 0,0-1 1,13 43-1,-15-67-28,0 1 0,-1 0-1,0-1 1,0 1-1,0 0 1,-2 10 0,1-16 22,0 0 1,0 0 0,1-1 0,-1 1 0,0 0 0,0-1-1,0 1 1,0 0 0,0-1 0,0 0 0,0 1-1,0-1 1,0 1 0,0-1 0,0 0 0,-2 0 0,-24 5 136,17-4-330,-241 38 644,206-35-389,0-2-1,0-1 1,-73-10 0,-67-11 287,98 13-460,19 4 107,-1 3 0,-80 11 0,54-3-29,19-7 28,0-3 1,-78-13 0,-85-2 9,159 21-103,46-2-341,-46-2 1,70-1-905,-10 0-6062,17 1 5263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109 452 2304,'2'-8'6767,"1"-16"-5337,-3 18-1393,0 1 1,0 0-1,0 0 1,-1 0-1,0 0 1,-2-7-1,-1-19 181,-1-29 107,5 59-324,0 1-1,-1 0 0,1 0 0,0 0 1,0-1-1,0 1 0,0 0 0,0 0 1,0 0-1,0-1 0,0 1 0,0 0 1,-1 0-1,1 0 0,0-1 0,0 1 1,0 0-1,0 0 0,0-1 0,1 1 1,-1 0-1,0 0 0,0 0 0,0-1 1,0 1-1,0 0 0,0 0 0,0 0 1,0-1-1,0 1 0,1 0 0,-1 0 1,0 0-1,0 0 0,0-1 0,0 1 1,0 0-1,1 0 0,-1 0 0,0 0 1,0 0-1,0-1 0,1 1 0,-1 0 1,0 0-1,0 0 0,0 0 1,1 0-1,-1 0 0,0 0 0,0 0 1,1 0-1,-1 0 0,0 0 0,0 0 1,1 0-1,1 0 1,-1 0 21,-5 0-149,0 0 144,0-1 0,1 0 0,-1 0 0,0 0 1,1 0-1,-1 0 0,1-1 0,-1 1 0,1-1 0,0 0 0,0 0 1,-1-1-1,1 1 0,1 0 0,-1-1 0,0 0 0,1 0 0,-1 0 0,-1-3 1,-2-2 31,1 0 0,1-1 0,0 1 0,0-1 0,1 0 0,-5-17 1,7 19 12,0 0 0,1 0 0,-1 0 0,1 0 0,1 0 0,0 0 0,0 0 0,0 0 0,0 0 0,1 0 0,1 0 0,-1 1 0,1-1 0,0 1 1,0 0-1,1-1 0,0 2 0,0-1 0,0 0 0,1 1 0,8-8 0,-11 12-2,1 0 0,0-1 0,0 1-1,-1 1 1,1-1 0,0 0 0,0 1 0,0-1 0,0 1 0,0 0 0,0 0-1,4 0 1,-6 0-91,1 0 0,-1 0-1,0 0 1,0 0 0,0 0 0,0 1-1,1-1 1,-1 0 0,0 0-1,0 1 1,0-1 0,0 1-1,0-1 1,0 1 0,0-1-1,0 1 1,0 0 0,0-1 0,0 1-1,0 0 1,0 0 0,0 0-1,-1-1 1,1 1 0,0 0-1,-1 0 1,1 0 0,-1 0 0,1 0-1,0 2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61 1381 1024,'-2'-3'5292,"-9"-20"-2360,0-26-2184,3 0 0,-3-70-1,-1-14-606,8 95-174,3-63 1,1 18-101,4-57 247,0 33-14,-1-9 428,-1-63 533,-4 157-956,1-1 0,1 1 0,1 0-1,1 0 1,8-38 0,2-7-9,-12 65-491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1 4096,'-4'3'244,"0"-1"1,-1 0-1,0 0 1,0-1-1,1 1 0,-1-1 1,0 0-1,0 0 1,-6 0-1,-54 0 3280,-2 0-1556,33 4-1968,8-1 5,0-2 1,-50 0-1,71-2-147,-1-1 1,1 1 0,0 0-1,0 1 1,0-1 0,0 1-1,-8 2 1,8 0-2680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1 134 5376,'0'0'3488,"2"-6"1759,8-19-4446,-3 13-753,0-1 1,0-1 0,8-27 0,-7 19 518,-1 33 306,3 19-787,-2-8-58,-1-2 144,-4-13-308,0 1 0,0 0-1,1-1 1,0 1 0,0-1 0,0 0 0,7 7 0,-8-8-3438,-3-6 3386,0 0 0,0 0-1,0 0 1,0 1 0,0-1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3:58.6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0 2048,'-1'17'5909,"-2"1"-4040,-1 20-1685,3-17 483,0 0 0,-7 31-1,7-39-482,0 0 0,0-1-1,3 19 1,-1 2 404,-1-17-385,1-10-179,-1 0-1,0 0 0,-1 0 1,-1 9-1,2-11-34,1-1-1,-1 1 1,1 0 0,0 0-1,0-1 1,0 1 0,3 6-1,2-2-1213,-6-8 1025,1 0-1,-1 0 1,0 1 0,0-1-1,0 0 1,0 0 0,0 0-1,1 1 1,-1-1 0,0 0-1,0 0 1,0 0 0,1 0-1,-1 0 1,0 1 0,0-1-1,0 0 1,1 0 0,-1 0-1,0 0 1,0 0 0,1 0-1,-1 0 1,0 0 0,0 0-1,1 0 1,-1 0 0,0 0-1,0 0 1,1 0 0,-1 0-1,0 0 1,0 0 0,1 0 0,-1 0-1,2-3-2716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 2 4736,'3'1'1824,"-3"1"-448,-1-2-608,-1 0 256,-2-2-352,-2 1-128,-1 0-320,-1 1-96,-3 0 0,1 0-160,-1 0-32,-1 0-192,1 0 0,1 0-1440,-1 0-1952,4 0 576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32 3712,'0'-1'1533,"-4"-5"3347,4 6-4843,0-1-1,0 1 1,0-1-1,0 0 1,0 1 0,0-1-1,1 1 1,-1-1-1,0 1 1,0-1 0,0 1-1,1-1 1,-1 1-1,0-1 1,1 1-1,-1-1 1,0 1 0,1-1-1,-1 1 1,1-1-1,-1 1 1,1 0 0,-1-1-1,1 1 1,1-2-15,0 1 0,0 0 0,-1 0 0,1-1 1,0 1-1,0 1 0,0-1 0,0 0 0,0 0 1,1 1-1,-1-1 0,0 1 0,0 0 0,0-1 0,0 1 1,1 0-1,-1 1 0,0-1 0,0 0 0,0 0 1,1 1-1,-1-1 0,3 3 0,-1-2-24,-1 1 0,0 0-1,0 0 1,-1 0 0,1 1 0,0-1 0,-1 0-1,1 1 1,-1 0 0,0 0 0,0 0-1,0 0 1,3 5 0,-4-4 22,1 0 0,-1-1 0,1 1 0,-1 0 0,0 0 0,-1 0 0,1 0 0,-1 0 0,1 0-1,-1 0 1,0 0 0,-1 5 0,0-7 41,1 0 0,-1 1 1,0-1-1,1 0 0,-1 0 0,0 0 0,0 0 0,0 0 0,-1 0 0,1-1 0,0 1 0,-1 0 0,1 0 0,-1-1 0,0 1 0,1-1 1,-1 0-1,0 1 0,0-1 0,0 0 0,0 0 0,-4 1 0,4-1 2,0 0 1,-1-1-1,1 1 1,-1-1-1,1 1 0,-1-1 1,1 0-1,-1 0 1,1 0-1,0-1 0,-1 1 1,1-1-1,-1 1 1,1-1-1,0 0 1,-1 0-1,1 0 0,0 0 1,0 0-1,-1 0 1,1-1-1,0 1 0,1-1 1,-1 1-1,0-1 1,0 0-1,1 0 1,-1 1-1,-2-5 0,3 5-193,0-1-1,1 0 1,-1 0-1,0 0 1,0 0-1,1 0 1,-1 0 0,1 0-1,0 0 1,0 0-1,0 0 1,0-1-1,0 1 1,0 0-1,0 0 1,1 0-1,-1 0 1,1 0-1,-1 0 1,1 0-1,0 0 1,2-3-1,14-19-7826,-10 18 5408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 0 4096,'0'8'2870,"-8"-7"-1752,-5-1-552,-40 10 245,-55 1-1,20-2-7625,83-9 4767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193 0 3456,'0'0'3098,"-16"9"230,-87 8-3098,98-16-514,0 1-1,-1-1 1,1 0 0,-1 0 0,1-1 0,0 0 0,-1 0 0,1 0 0,-1-1 0,-9-1-1,10-1-1901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 2304,'-1'-1'960,"2"1"-768,-1-2 256,0 1 32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 5728,'-2'1'4456,"2"-1"-4363,1 13 2126,6 31-1384,-3-13 239,-1 3-525,-3-21-737,1 1 1,1-1-1,0 0 0,6 18 1,-4-39-8645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5376,'0'-1'6325,"7"5"-4714,-5 0-1478,0 0-1,0 0 1,0 0 0,0 0 0,-1 0 0,1 0 0,-1 0 0,0 0 0,-1 1 0,2 7 0,1 12-2183,5-3-6359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115 8 4352,'2'2'2944,"-4"-2"-2368,1 0 96,-3-2-64,-2 1-32,-1 0-320,-3-1-96,-2 2 32,0 0-96,1 0-64,-2 0 0,1 0-32,2 0-864,0-1-352,3-2-1440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3968,'1'3'1472,"1"-2"-1120,-1 0 928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89 4 7840,'-21'-2'2346,"17"2"-2155,0-1 1,0 1-1,0 0 1,0 0-1,0 0 1,-1 1-1,1 0 0,-6 1 1,-15 2 181,33 16-367,-5-14-6,-1 5-2,-2-9 2,0-1 1,0 1 0,0-1 0,0 0-1,0 1 1,0-1 0,1 1-1,-1-1 1,1 0 0,-1 1-1,1-1 1,-1 0 0,1 1 0,0-1-1,0 0 1,-1 0 0,2 2-1,1-3-14,0 1 0,0-1 0,-1 1 0,1-1 0,0 0 0,0 0 0,-1 0 0,1 0 0,4-2 0,9 1 26,-15 1-15,0 0 0,0 0 0,1 0 0,-1 0 0,0 0 0,0 0 0,0 0 0,0 1 0,0-1-1,0 0 1,0 1 0,0-1 0,0 1 0,0-1 0,0 1 0,0-1 0,0 1 0,0 0 0,0 0 0,0-1-1,0 1 1,-1 0 0,1 0 0,0 0 0,-1 0 0,1 0 0,-1 0 0,1 0 0,-1 0 0,1 0 0,-1 0 0,0 0-1,1 0 1,-1 0 0,0 0 0,0 0 0,0 0 0,0 2 0,0-1-6,-1-1 0,1 0 0,-1 0-1,1 1 1,-1-1 0,1 0 0,-1 0 0,0 0 0,0 0 0,0 0 0,0 0 0,0 0-1,0 0 1,0 0 0,0 0 0,0-1 0,0 1 0,0 0 0,0-1 0,-1 1-1,1-1 1,0 1 0,0-1 0,-1 1 0,1-1 0,0 0 0,-1 0 0,1 0-1,0 0 1,-1 0 0,1 0 0,-3 0 0,-19-6-3490,18 3 817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31.6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 1408,'0'-4'608,"2"1"-480,1 3-384,-3-4-736,0 1 512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 4992,'5'4'9529,"17"18"-8349,-5 22-1126,-3-5 548,-14-42-563,-1 1 0,1-1 1,0 1-1,0-1 0,-1 1 1,2-1-1,-1 0 0,0 1 1,0-1-1,1 1 0,0-1 1,1-3-1,14-40-68,-10 31-117,-5 14 87,3-12-1126,-3 4-2792,-1 6 473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0 1536,'1'6'1881,"0"-4"-1649,-1 0 1,1-1-1,-1 1 0,0 0 1,0 0-1,1 0 0,-1-1 1,0 1-1,-1 0 0,1 0 1,0 0-1,-1 2 0,-1 2-57,0 1 0,1-1 0,0 0 0,0 0 0,0 0 0,1 1-1,0-1 1,0 0 0,0 1 0,3 8 0,-1 14-408,2 2 312,-3-26-75,0 0-1,0-1 1,0 1-1,-1-1 0,1 1 1,-1 0-1,-1 0 1,1-1-1,0 1 1,-2 4-1,0 10-59,2-19 62,0 1 0,0-1 0,0 1 0,0-1 0,0 1 0,0-1 0,0 1 0,0-1 0,0 1 0,1-1 0,-1 0-1,0 1 1,0-1 0,0 1 0,1-1 0,-1 1 0,0-1 0,1 1 0,-1-1 0,0 0 0,1 1 0,-1-1 0,0 0 0,1 1 0,-1-1-1,1 0 1,-1 0 0,0 1 0,1-1 0,0 0 0,-1 0 21,-1-5-1515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123 5 3456,'-6'-1'5288,"-18"-2"-4406,21 3-862,1 0-1,-1 1 1,1 0-1,-1-1 0,1 1 1,-1 0-1,1 0 1,0 0-1,-1 1 0,1-1 1,0 0-1,0 1 0,0-1 1,0 1-1,0 0 1,0 0-1,1 0 0,-1 0 1,0 0-1,1 0 1,-2 3-1,-4 7-50,1 0 0,-9 24 0,9-22 124,4-9-89,1-1-1,-1 1 1,1-1-1,0 1 1,0 0-1,0-1 1,1 1-1,-1 0 1,1 0 0,0-1-1,1 1 1,-1 0-1,1 0 1,0-1-1,0 1 1,0 0-1,1-1 1,0 1 0,0-1-1,0 0 1,0 0-1,0 0 1,1 0-1,0 0 1,0 0-1,0 0 1,0-1 0,1 0-1,-1 0 1,1 0-1,0 0 1,6 4-1,-6-5 2,-1 1 0,1-1 1,-1 0-1,1 0 0,0 0 0,0 0 0,0-1 0,0 1 0,0-1 0,0 0 0,0-1 0,0 1 0,0 0 0,1-1 0,-1 0 0,0 0 0,0-1 1,0 1-1,6-2 0,6 2 251,-10 0-6171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3072,'-2'18'6341,"0"2"-4877,-2 23-1429,3 0 834,0-21-1451,1 0-3487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298 0 3072,'-10'5'5743,"-26"1"-4325,26-5-873,-93 11 258,33-6-822,64-5-46,1-1 0,0 0 0,-1 0 0,1 0 0,-8-3 0,-12-3-6766,22 4 4346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1 2816,'-12'1'5528,"-14"2"-5062,8-1-340,-17 1-2209,30-4 30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0 2688,'-3'10'3153,"0"-8"-3870,2-12 521,0 13 1585,-8 47 171,9-49-1448,-10-28-597,13 9 405,-3 18 85,0-1 0,0 1 0,0 0 0,0 0 0,0-1 0,0 1 0,0 0 0,1-1 0,-1 1 0,0 0 0,0 0 0,0-1 0,0 1 0,1 0 0,-1 0 0,0-1 0,0 1 0,1 0 0,-1 0 0,0 0 0,0-1 0,1 1 0,-1 0 0,0 0 0,1 0 0,-1 0 1,0 0-1,0 0 0,1-1 0,-1 1 0,0 0 0,1 0 0,-1 0 0,0 0 0,1 0 0,-1 0 0,0 0 0,1 1 0,-1-1 0,0 0 0,1 0 0,-1 0 0,0 0 0,0 0 0,1 0 0,-1 1 0,0-1 0,1 0 0,-1 0 0,0 1 0,2 1 107,-1 0 0,0 0 0,0 0 0,0 0 0,0 1 0,0-1 0,-1 0 0,1 1 0,-1-1 0,1 1 0,-1-1 0,0 5 0,0-21-1585,0 3-2414,0 8 1775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1 2176,'-1'6'6148,"-4"20"-5070,4-21-1508,0-1 0,1 1 1,-1 0-1,1 0 0,0 6 0,1-3-2452,-1-4 669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 3712,'11'4'6260,"15"-4"-5212,-17-1 812,31-4-1618,-32 4 138,-1 0 0,1 0 1,0 0-1,15 1 1,122 9 472,73 3 208,-42-2-1144,317-22 1,-1 8-526,95 26 117,-442-17 349,125-1 236,121-4-99,-248 0 449,64-4-755,7-6 253,-61 12 397,-90 0-502,234 21 122,-57-3 284,-119-15-600,-62-5-2470,-53-13-6495,-6 10 7130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2304,'14'22'7072,"-7"8"-6589,-1 0 0,-2 1 0,-1 0 0,-1 0 0,-2 0 0,-4 36 0,-7 4-503,5-42 160,2 0 1,1 0-1,1 1 1,3 55 0,1-76-352,1 15 450,-2-7-5302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06.3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3072,'25'6'5465,"1"-5"-3941,14 3-1543,12 5 386,0-1 0,64-1 0,-57-3 314,202 0-319,247 0 617,-462-3-896,327 8 231,-283-5-421,141-2 854,71-16-768,-18 3 108,0-1-137,-134 12 193,140 0-286,66-4 168,-197 0-39,-39-2-43,18-1 141,355 24-468,-165-2-38,-212-13 325,176 11 88,49 9 159,-215-16-167,232 7 101,-249-10-200,-44-1 46,243 12 225,-156 1-252,111 5 365,-180-19-305,82-2-54,5-4 678,-160 8-2440,-10-3 1703,0 0 0,0 0 1,0 0-1,0 0 1,0 1-1,0-1 1,0 0-1,0 0 0,1 0 1,-1 0-1,0 0 1,0 1-1,0-1 1,0 0-1,0 0 0,0 0 1,0 0-1,0 1 1,0-1-1,0 0 1,0 0-1,0 0 0,0 0 1,0 1-1,0-1 1,0 0-1,-1 0 0,1 0 1,0 0-1,0 0 1,0 1-1,0-1 1,0 0-1,0 0 0,0 0 1,0 0-1,-1 0 1,1 0-1,0 1 1,0-1-1,0 0 0,0 0 1,0 0-1,-1 0 1,1 0-1,0 0 1,0 0-1,0 0 0,0 0 1,0 0-1,-1 0 1,1 0-1,0 0 0,0 0 1,-5 2-2363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39 3456,'0'0'3818,"6"1"575,19 3-3314,106-9 2020,-90 2-3015,298-6 424,4 9-829,-157-1 887,129-9 419,-264 7-1042,28 0-9,179-6 617,-169 8-597,159 7 444,-125 1-151,124-10-1,3 0-248,415-1 39,-406 7-852,-4 0-668,142-2 2453,-110 24-1149,-21 0 54,-126-19 311,249-1 66,99-9 430,-159 32-1439,-214-17 210,223-8 1,-200-4 700,-101-4-1382,6-1 755,-38 8-2540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2688,'1'3'541,"1"-1"0,-1 1 0,1-1 0,-1 1 0,0 0-1,0-1 1,0 1 0,0 0 0,-1 0 0,1 0 0,0 4 0,1 34 1688,-3-6-2297,1-13 1129,2 37-1,1 19-148,0-4-347,5 70 1520,-5 1-1071,-3-134-1263,0 5 127,0 1 0,1-1 1,5 24-1,-6-37-1254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3968,'1'5'10015,"2"6"-7625,3 20-2977,-2 1 1451,3 16 416,-6-15-5162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65 3328,'0'-14'8639,"8"-4"-6268,13-10-2235,-20 27-132,-1 1-1,1 0 0,-1-1 1,1 1-1,-1 0 0,1-1 1,-1 1-1,1 0 0,0 0 1,-1 0-1,1-1 0,0 1 1,-1 0-1,1 0 0,-1 0 1,1 0-1,0 0 0,-1 0 1,1 0-1,0 0 1,-1 0-1,1 1 0,-1-1 1,1 0-1,0 0 0,-1 0 1,1 1-1,-1-1 0,1 0 1,-1 1-1,1-1 0,-1 1 1,1-1-1,-1 0 0,1 1 1,-1-1-1,1 1 0,-1-1 1,1 2-1,16 26 959,-10-15-532,-7-13-397,1 1 1,-1-1-1,1 1 1,0-1-1,-1 0 1,1 0-1,-1 1 1,1-1-1,0 0 1,-1 0-1,1 0 1,0 0-1,-1 0 1,1 0-1,0 0 1,-1 0-1,1 0 1,0 0 0,-1 0-1,1 0 1,-1 0-1,1 0 1,0-1-1,-1 1 1,1 0-1,0 0 1,-1-1-1,1 1 1,-1 0-1,1-1 1,-1 1-1,1-1 1,-1 1-1,1-1 1,-1 1-1,0-1 1,1 0 0,17-19 163,-8 2-5364,-8 14 1247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6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1 7040,'-14'0'7633,"5"0"-7465,0 0-1,0 0 1,-13 3 0,14-1-172,7-2 11,-1 0-1,1 0 1,0 1-1,-1-1 1,1 1-1,0-1 1,-1 1-1,1-1 1,0 1-1,0 0 1,-3 1-1,4-1-2,0 0-1,-1 0 0,1 0 0,0 0 1,0 0-1,-1 0 0,1 0 1,0 0-1,0 0 0,0 0 1,0 0-1,0 0 0,1 0 0,-1 0 1,0 0-1,0 0 0,1 0 1,-1 0-1,0 0 0,2 2 1,2 10 23,2 4 64,-6-16-89,1-1-1,-1 1 1,1-1-1,-1 1 1,1-1 0,-1 1-1,1-1 1,-1 0-1,1 1 1,0-1 0,-1 0-1,1 0 1,-1 1-1,1-1 1,0 0 0,-1 0-1,1 0 1,0 0-1,-1 0 1,1 0 0,0 0-1,-1 0 1,1 0-1,0 0 1,0 0 0,4 0-3,0 0 0,-1 0 1,1 0-1,0 1 1,-1 0-1,1 0 1,8 3-1,-11-4-1,0 1-1,-1 0 1,1 0-1,0 0 1,0 0-1,-1 0 1,1 0-1,-1 0 1,3 3-1,-3-3-5,-1 0 0,1-1 1,-1 1-1,0 0 0,1-1 0,-1 1 1,0 0-1,1-1 0,-1 1 0,0 0 0,0 0 1,0 0-1,0-1 0,0 1 0,0 0 1,0 0-1,0 0 0,0-1 0,0 1 0,0 0 1,0 0-1,0-1 0,-1 1 0,1 1 1,-1 0-5,0-1 0,-1 0 0,1 1 0,0-1 0,0 1 0,-1-1 0,1 0 0,-1 0 0,1 0 0,-1 0 1,1 0-1,-1 0 0,0 0 0,-3 1 0,-26 6-3249,20-8-243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4480,'2'3'8424,"3"8"-5526,-4 6-2108,1 0 0,1 0-1,7 26 1,-3-10-1565,-7-32 58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95 3968,'0'-7'7624,"3"-24"-6923,3 16-747,-4 10 150,0 1-1,0-1 0,0 0 0,1 0 1,0 1-1,3-5 0,-6 9-87,1 0 0,-1-1-1,1 1 1,-1-1 0,0 1-1,1 0 1,-1-1 0,1 1-1,-1 0 1,1 0 0,-1-1 0,1 1-1,0 0 1,-1 0 0,1 0-1,-1 0 1,1 0 0,-1 0-1,1 0 1,0 0 0,-1 0 0,1 0-1,0 0 1,0 1-10,1-1 0,-1 1 1,0 0-1,0 0 0,0-1 0,1 1 0,-1 0 0,0 0 1,0 0-1,-1 0 0,1 1 0,0-1 0,0 0 0,0 2 1,7 10-123,-6-9 356,0 0-1,0 0 0,1 0 1,0 0-1,0 0 0,3 3 1,-5-6-219,0-1 1,0 1-1,0-1 1,-1 1 0,1-1-1,0 1 1,0-1-1,0 0 1,0 1-1,0-1 1,0 0-1,0 0 1,0 0-1,0 0 1,0 0 0,0 0-1,0 0 1,-1 0-1,1 0 1,0 0-1,0 0 1,0 0-1,0-1 1,0 1-1,0 0 1,0-1 0,0 1-1,-1-1 1,1 1-1,0-1 1,0 0-1,0 1 1,-1-1-1,1 0 1,0 0 0,4-3-53,4-4-637,-4 2-2553,-2 2-379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21 3328,'1'0'186,"-1"0"0,0-1 0,1 1 0,-1-1 0,1 1 0,-1-1 0,0 1 1,1 0-1,-1-1 0,0 1 0,0-1 0,1 1 0,-1-1 0,0 0 0,0 1 0,0-1 0,1 1 0,-1-1 0,0 1 0,0-1 1,0 1-1,0-1 0,0 0 0,0 1 0,0-1 0,-1 1 0,1-1 0,0 1 0,0-1 0,0 1 0,0-1 0,-1 0 0,1 1 1,0-1-1,-1 1 0,1-1 0,-1 1-145,1-1 1,-1 1-1,0 0 1,1 0-1,-1 0 0,1-1 1,-1 1-1,1 0 1,-1 0-1,1 0 1,-1 0-1,0 0 0,1 0 1,-1 0-1,1 0 1,-1 1-1,1-1 1,-1 0-1,0 0 1,1 0-1,-1 0 0,1 1 1,-1-1-1,1 0 1,-1 1-1,1-1 1,-1 0-1,1 1 1,0-1-1,-1 1 0,1-1 1,0 1-1,-1-1 1,1 0-1,0 1 1,-1-1-1,1 1 1,0 0-1,-3 4 278,0 1-1,1-1 1,0 0 0,0 1-1,1-1 1,0 1 0,0-1-1,0 1 1,0 7 0,1-10-204,-1 1 1,1-1 0,0 0 0,1 0 0,-1 0-1,0 0 1,1 0 0,0 0 0,0 0-1,0 0 1,0 0 0,0 0 0,0-1 0,1 1-1,-1 0 1,1-1 0,0 1 0,3 3-1,-3-5-152,-1 0-1,0-1 0,1 1 0,-1-1 0,1 1 1,-1-1-1,1 1 0,-1-1 0,1 0 0,-1 0 1,1 0-1,0 0 0,-1 0 0,1 0 0,-1 0 0,1-1 1,-1 1-1,1 0 0,-1-1 0,1 1 0,-1-1 1,0 0-1,1 1 0,-1-1 0,0 0 0,1 0 1,-1 0-1,0 0 0,0 0 0,2-2 0,-1 1-45,1 0 0,-1 0-1,0 0 1,0-1-1,-1 1 1,1 0 0,0-1-1,-1 0 1,1 1-1,-1-1 1,0 0-1,0 0 1,0 1 0,0-1-1,0-4 1,-4 5-2,-3 8 79,-8 10-52,12-13-54,0-1-44,2-2-17,0 1 0,0-1 0,0 0 0,-1 1 0,1-1 0,0 0 0,0 1 0,-1-1 0,1 0 0,0 1 0,0-1 0,-1 0 0,1 0 0,-1 1 0,1-1 0,0 0 0,-1 0 0,1 0 0,0 0 1,-1 1-1,1-1 0,-1 0 0,1 0 0,-1 0 0,-2-3-3043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4224,'1'3'9503,"3"11"-8702,-4 19-391,5 106 2753,-1-113-3562,-1-16-4125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54 3840,'2'-10'7611,"6"-14"-5665,-7 23-1928,0 0 0,-1 0-1,1-1 1,0 1 0,0 0 0,-1 0 0,1 0 0,0 0-1,0 0 1,0 0 0,0 0 0,1 1 0,-1-1-1,0 0 1,0 0 0,0 1 0,1-1 0,-1 1 0,0-1-1,0 1 1,1 0 0,-1-1 0,0 1 0,1 0 0,-1 0-1,1 0 1,1 0 0,0 2-18,-1-1 0,1 0-1,-1 1 1,1 0 0,-1 0-1,0 0 1,0 0 0,0 0 0,0 0-1,0 0 1,3 5 0,-5-7 24,0 1-1,0 0 1,1-1 0,-1 1-1,1-1 1,-1 1 0,1-1-1,-1 1 1,1-1 0,-1 1-1,1-1 1,-1 1 0,1-1-1,-1 0 1,1 1 0,0-1 0,-1 0-1,1 1 1,0-1 0,-1 0-1,1 0 1,0 0 0,0 0-1,-1 1 1,1-1 0,0 0-1,-1 0 1,1-1 0,0 1-1,-1 0 1,1 0 0,0 0-1,0 0 1,-1 0 0,1-1-1,-1 1 1,2-1 0,1-1-527,-1-1 1,1 1-1,-1 0 0,0-1 1,0 0-1,3-4 0,-2 2-2739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27.6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28 1664,'2'-3'6695,"-1"3"-6658,-1 0-1,0-1 1,0 1 0,1 0 0,-1 0-1,0-1 1,1 1 0,-1 0 0,0 0-1,1 0 1,-1-1 0,0 1 0,1 0-1,-1 0 1,0 0 0,1 0 0,-1 0-1,1 0 1,-1 0 0,0 0-1,1 0 1,-1 0 0,1 0 0,-1 0-1,0 0 1,1 0 0,-1 0 0,0 0-1,1 1 1,-1-1 0,0 0 0,1 0-1,-1 0 1,0 1 0,1-1 0,-1 0-1,0 0 1,1 1 0,-1-1-1,0 0 1,0 0 0,0 1 0,1-1-1,-1 0 1,0 1 0,0-1 0,0 0-1,0 1 1,1-1 0,-1 1 0,0-1-1,0 0 1,0 1 0,0-1 0,0 0-1,0 1 1,0 0-34,0 0 0,0 0 1,1 0-1,-1 0 0,0-1 0,0 1 0,0 0 0,-1 0 1,1 0-1,0 0 0,0 0 0,0-1 0,-1 1 0,1 0 1,0 0-1,-1 0 0,1-1 0,0 1 0,-1 0 1,1-1-1,-1 1 0,0 0 0,1-1 0,-1 1 0,1 0 1,-1-1-1,0 1 0,1-1 0,-1 1 0,0-1 0,0 0 1,0 1-1,1-1 0,-1 0 0,0 1 0,0-1 0,0 0 1,0 0-1,1 0 0,-1 0 0,0 0 0,0 0 1,-1 0-1,1 0 0,1 0 0,-1 0 0,0 0 0,0 0 0,1 0 0,-1 0 1,0 0-1,0-1 0,1 1 0,-1 0 0,0 0 0,1-1 0,-1 1 1,1-1-1,-1 1 0,0 0 0,1-1 0,-1 1 0,1-1 0,-1 1 1,1-1-1,-1 0 0,1 1 0,-1-1 0,1 1 0,0-1 0,-1 0 0,1 1 1,0-1-1,0 0 0,-1 1 0,1-1 0,0 0 0,0 0 0,0 1 1,0-1-1,0 0 0,0 0 0,0 1 0,0-1 0,0 0 0,0 1 1,0-1-1,1 0 0,-1 0 0,0 1 0,0-1 0,2-1 0,-2 2 30,0-1 0,0 0-1,0 1 1,0-1 0,1 1-1,-1-1 1,0 1-1,0-1 1,1 0 0,-1 1-1,0-1 1,1 1 0,-1 0-1,1-1 1,-1 1 0,1-1-1,-1 1 1,1 0 0,-1-1-1,1 1 1,-1 0 0,1-1-1,-1 1 1,1 0-1,0 0 1,-1 0 0,1-1-1,-1 1 1,1 0 0,0 0-1,-1 0 1,1 0 0,-1 0-1,1 0 1,0 0 0,-1 0-1,1 0 1,0 1 0,-1-1-1,1 0 1,-1 0-1,1 1 1,0-1 0,0 1-34,0 0 0,0 0 0,0 0 0,0 0 0,0 0 0,0 0 0,0 0 0,-1 1 0,1-1 0,0 0 0,-1 0 1,1 1-1,-1-1 0,0 0 0,1 1 0,-1-1 0,0 0 0,0 3 0,0-4-2,0 1 0,0-1 0,0 0 1,0 1-1,0-1 0,0 0 0,0 1 0,0-1 0,0 0 0,0 1 1,-1-1-1,1 0 0,0 1 0,0-1 0,0 0 0,-1 1 1,1-1-1,0 0 0,0 0 0,-1 1 0,1-1 0,0 0 0,-1 0 1,1 1-1,0-1 0,-1 0 0,1 0 0,0 0 0,-1 0 1,1 0-1,0 0 0,-1 1 0,1-1 0,0 0 0,-1 0 0,1 0 1,-1 0-1,1 0 0,-1-1 0,0 1 10,-1 0 0,0 0 0,1-1 0,-1 1 0,0-1 0,1 1 0,-1-1 0,1 1 0,-1-1-1,-1-1 1,3 2 3,-1-1-1,0 1 1,1-1 0,-1 1-1,0-1 1,1 1-1,-1-1 1,1 1-1,-1-1 1,1 0-1,-1 1 1,1-1 0,-1 0-1,1 0 1,0 1-1,-1-1 1,1 0-1,0 0 1,-1-1-1,2 2 0,-1-1-1,0 0 0,0 1 0,1-1 1,-1 0-1,0 1 0,1-1 0,-1 0 1,1 1-1,-1-1 0,1 1 0,-1-1 0,1 1 1,-1-1-1,1 1 0,0-1 0,-1 1 1,1-1-1,0 1 0,-1 0 0,1 0 1,0-1-1,-1 1 0,1 0 0,0 0 0,0 0 1,0-1-1,0 1-5,0 0 0,0-1-1,0 1 1,0 0 0,0 0 0,0-1 0,0 1 0,0 0 0,-1 0-1,1 0 1,0 0 0,0 0 0,0 0 0,0 1 0,0-1-1,0 0 1,0 0 0,0 1 0,0-1 0,-1 0 0,1 1 0,0-1-1,0 1 1,0-1 0,-1 1 0,1-1 0,0 1 0,0 0-1,-1-1 1,1 1 0,-1 0 0,1 0 0,-1-1 0,1 1 0,-1 0-1,1 0 1,-1 0 0,0 0 0,1-1 0,-1 1 0,0 0-1,0 0 1,0 0 0,0 0 0,1 0 0,-1 0 0,0 0-1,-1 0 1,1 0 0,0 0 0,0 1 0,0-1-7,0 0-1,-1 0 1,1 0 0,0 0-1,0 0 1,0 0 0,0 0-1,-1 0 1,1-1 0,0 1-1,-1 0 1,1 0 0,-1 0-1,1 0 1,-1-1 0,0 1-1,1 0 1,-1 0 0,0-1-1,1 1 1,-1-1 0,0 1-1,0 0 1,1-1 0,-1 1-1,0-1 1,0 0 0,0 1-1,0-1 1,0 0 0,0 0-1,1 1 1,-1-1 0,0 0-1,0 0 1,0 0 0,0 0 0,0 0-1,0 0 1,0 0 0,0-1-1,0 1 1,0 0 0,0 0-1,0-1 1,0 1 0,1 0-1,-2-1 1,1 0 11,1 1 0,-1 0 0,1-1 0,-1 1 0,1 0 1,-1-1-1,1 1 0,-1-1 0,1 1 0,-1-1 0,1 1 0,0-1 0,-1 1 0,1-1 0,0 0 1,-1 1-1,1-1 0,0 1 0,0-1 0,0 0 0,-1 1 0,1-1 0,0 0 0,0 1 0,0-1 0,0 0 1,0 1-1,0-1 0,0 0 0,0 1 0,1-1 0,-1 1 0,0-1 0,0 0 0,0 1 0,1-1 1,-1 1-1,0-1 0,1 0 0,-1 1 0,1-1 0,-1 1 0,0-1 0,1 1 0,-1 0 0,1-1 1,-1 1-1,2-1 0,-1-1-1,1 1 0,0 0 1,-1 0-1,1 0 0,0-1 1,0 2-1,0-1 0,0 0 1,0 0-1,0 1 0,0-1 1,0 1-1,0-1 0,3 1 1,-4 0-10,0 0 0,0 0 0,0 0 0,0 0 0,0 0 0,0 0 0,0 1 1,0-1-1,0 0 0,0 1 0,0-1 0,0 0 0,0 1 0,0-1 0,-1 1 1,1 0-1,0-1 0,0 1 0,-1 0 0,1-1 0,0 1 0,-1 0 0,1 0 0,0 0 1,-1-1-1,1 1 0,-1 0 0,0 0 0,1 0 0,-1 0 0,0 0 0,0 0 1,1 0-1,-1 2 0,0-2-2,-1 0 1,1 0 0,0 0 0,-1-1-1,1 1 1,-1 0 0,1 0-1,-1 0 1,1 0 0,-1-1-1,0 1 1,1 0 0,-1 0-1,0-1 1,1 1 0,-1-1 0,0 1-1,0 0 1,0-1 0,0 0-1,0 1 1,0-1 0,1 1-1,-1-1 1,0 0 0,0 0-1,0 0 1,0 1 0,0-1-1,0 0 1,0 0 0,0 0 0,0-1-1,0 1 1,-1 0 0,0 0 18,1 0 1,0-1-1,-1 1 1,1 0-1,0-1 1,-1 1-1,1-1 0,0 1 1,0-1-1,0 1 1,0-1-1,-1 0 1,1 0-1,0 1 1,0-1-1,0 0 1,0 0-1,1 0 1,-2-2-1,2 3-5,-1-1 0,1 1-1,0-1 1,0 0 0,0 1-1,0-1 1,0 1 0,0-1 0,0 0-1,0 1 1,0-1 0,0 1-1,0-1 1,0 0 0,0 1-1,1-1 1,-1 1 0,0-1-1,0 1 1,1-1 0,-1 1-1,0-1 1,1 1 0,-1-1 0,0 1-1,1-1 1,-1 1 0,1-1-1,-1 1 1,1 0 0,-1-1-1,1 1 1,-1 0 0,1 0-1,-1-1 1,1 1 0,0 0-1,-1 0 1,1 0 0,-1 0 0,1-1-1,0 1 1,0 0 0,0 0-17,0 0 1,1 0 0,-1 0-1,0 0 1,0 0 0,1 0 0,-1 0-1,0 0 1,1 0 0,-1 1 0,0-1-1,0 0 1,0 1 0,1-1-1,-1 1 1,0-1 0,0 1 0,0 0-1,0-1 1,0 1 0,0 0-1,0 0 1,2 2 0,-3-3 7,0 1 0,1-1 0,-1 0 0,1 1 0,-1-1 0,0 1 0,1-1 1,-1 1-1,0 0 0,0-1 0,1 1 0,-1-1 0,0 1 0,0-1 0,0 1 0,0 0 0,0-1 0,0 1 0,0-1 1,0 1-1,0 0 0,0-1 0,0 1 0,0-1 0,0 1 0,0 0 0,0-1 0,-1 1 0,1-1 0,0 1 0,-1-1 1,1 1-1,0-1 0,-1 1 0,1-1 0,0 1 0,-1-1 0,1 0 0,-1 1 0,1-1 0,-1 1 0,1-1 0,-1 0 1,1 1-1,-1-1 0,1 0 0,-1 0 0,0 1 0,0-1-3,-1 0 0,1 1 0,0-1 0,0 0 0,-1 1 0,1-1 0,0 0 0,-1 0 0,1 0 0,0 0 0,-1-1 0,1 1 0,0 0 0,-1 0 0,1-1 0,0 1 0,-1-1 0,1 1 0,0-1 0,0 0 0,0 1 0,0-1 0,0 0 0,0 0 0,0 0 0,0 1 0,0-1 0,0 0 0,0-1 0,0 1 0,0 0 0,1 0 0,-1 0 0,0-2 0,0 2 12,1 0 1,-1 0-1,1 0 1,0 0-1,-1 0 1,1 0-1,0 0 1,0 0-1,0 0 1,0 0 0,0 0-1,0 0 1,0 0-1,0 0 1,0 0-1,0 0 1,1-1-1,-1 1 1,0 0-1,1 1 1,-1-1 0,1 0-1,-1 0 1,1 0-1,-1 0 1,1 0-1,0 0 1,-1 1-1,1-1 1,0 0-1,0 0 1,-1 1 0,1-1-1,0 1 1,0-1-1,0 1 1,0-1-1,0 1 1,0-1-1,0 1 1,0 0-1,0-1 1,1 1 0,-1 0-12,-1 0 0,1 0 0,-1-1 0,1 1 0,-1 0 1,1 0-1,-1 0 0,1 0 0,-1 0 0,1 0 1,-1 0-1,1 0 0,-1 0 0,1 0 0,-1 0 0,1 1 1,-1-1-1,1 0 0,-1 0 0,1 0 0,-1 1 0,0-1 1,1 0-1,-1 1 0,1-1 0,-1 0 0,0 1 1,1-1-1,-1 0 0,0 1 0,1-1 0,-1 1 0,0-1 1,0 0-1,1 1 0,-1-1 0,0 1 0,0-1 0,0 1 1,0-1-1,1 1 0,-1-1 0,0 1 0,0-1 0,0 1 1,0-1-1,0 1 0,0-1 0,0 1 0,-1-1 1,1 1-1,0-1 0,0 1 0,0-1 0,-1 1 0,1 1 1,-1 0 0,1 0 0,-1 0 0,0 0 0,0 0 0,0 0 0,0-1 0,0 1 0,0 0 0,0-1 0,-1 1-1,1-1 1,-3 3 0,3-4 13,0 1 1,0-1-1,0 1 0,0-1 0,-1 0 0,1 0 0,0 1 1,0-1-1,0 0 0,0 0 0,-1 0 0,1 0 1,0 0-1,0-1 0,0 1 0,0 0 0,0-1 0,-1 1 1,0-1-1,1 1-7,1-1 0,-1 1-1,1 0 1,-1 0 0,1-1 0,-1 1 0,1 0 0,0-1 0,-1 1 0,1-1-1,0 1 1,-1-1 0,1 1 0,0 0 0,-1-1 0,1 1 0,0-1 0,0 1-1,0-1 1,0 0 0,-1 1 0,1-1 0,0 1 0,0-1 0,0 1 0,0-1 0,0 1-1,0-1 1,0 1 0,0-1 0,1 1 0,-1-1 0,0 0 0,0 1 0,0-1-1,0 1 1,1-1 0,-1 1 0,0 0 0,1-1 0,-1 1 0,1-1 0,0 0-4,0 0-1,0 0 1,0 0 0,0 1 0,1-1 0,-1 0 0,0 1 0,0-1 0,1 1 0,-1 0 0,0-1 0,1 1 0,-1 0 0,0 0 0,1 0 0,-1 0 0,1 0 0,-1 0 0,0 0-1,1 0 1,-1 0 0,0 1 0,1-1 0,-1 1 0,0-1 0,0 1 0,1-1 0,-1 1 0,0 0 0,0 0 0,0-1 0,2 3 0,-2-3-3,-1 1 1,1-1 0,0 1 0,0-1-1,-1 1 1,1-1 0,0 1-1,-1 0 1,1-1 0,0 1-1,-1 0 1,1-1 0,-1 1-1,1 0 1,-1 0 0,0 0-1,1 0 1,-1-1 0,0 1-1,0 0 1,1 0 0,-1 0-1,0 0 1,0 0 0,0 0-1,0 0 1,0 0 0,0 0 0,-1-1-1,1 1 1,0 0 0,0 0-1,0 0 1,-1 0 0,1 0-1,-1 0 1,1-1 0,-1 1-1,1 0 1,-1 0 0,1-1-1,-1 1 1,1 0 0,-1-1-1,0 1 1,0-1 0,1 1-1,-1-1 1,0 1 0,0-1 0,-1 1-1,0 0 10,0 0 0,0 0 0,0 0 0,0-1 0,0 1 0,0-1 0,0 1 1,0-1-1,-1 0 0,1 0 0,0 0 0,0 0 0,0-1 0,-2 1 0,3 0 1,0-1 0,1 1-1,-1 0 1,1 0 0,-1 0 0,1-1 0,-1 1 0,1 0 0,-1 0 0,1-1-1,-1 1 1,1-1 0,-1 1 0,1 0 0,-1-1 0,1 1 0,0-1 0,-1 1 0,1-1-1,-1 0 1,1 0 2,0 0 0,0 0 0,0 0-1,0 0 1,0 1 0,0-1 0,0 0 0,0 0-1,1 0 1,-1 0 0,0 1 0,0-1-1,1 0 1,-1 0 0,1 1 0,-1-1 0,0 0-1,1 0 1,0 0 0,3-3-4,-1 0 0,1 0 1,0 0-1,0 0 0,0 1 0,7-4 0,-10 6-9,0 0 0,-1 1 0,1-1-1,0 0 1,0 1 0,0-1 0,0 1-1,0 0 1,0-1 0,0 1-1,0 0 1,0-1 0,0 1 0,0 0-1,0 0 1,0 0 0,0 0 0,0 0-1,0 0 1,0 0 0,0 1-1,0-1 1,0 0 0,0 0 0,0 1-1,0-1 1,0 1 0,0-1 0,0 1-1,0-1 1,0 1 0,0-1-1,0 1 1,-1 0 0,1 0 0,0-1-1,-1 1 1,1 0 0,0 0 0,0 1-1,-1-1-4,1 0 0,-1 0 0,0-1 1,1 1-1,-1 0 0,0 0 0,0 0 0,1-1 0,-1 1 0,0 0 0,0 0 0,0 0 0,0 0 0,0-1 0,-1 1 0,1 0 0,0 0 0,0 0 1,0 0-1,-1-1 0,1 1 0,0 0 0,-1 0 0,1-1 0,-1 1 0,1 0 0,-1-1 0,1 1 0,-1 0 0,1-1 0,-1 1 0,0-1 0,1 1 1,-1-1-1,0 1 0,1-1 0,-1 1 0,0-1 0,0 0 0,1 1 0,-1-1 0,0 0 0,0 0 0,0 0 0,0 0 0,1 0 0,-2 0 1,-1 1 21,1-1 0,-1 1 1,0-1-1,1 0 1,-1 0-1,1 0 0,-1 0 1,1-1-1,-1 1 1,0-1-1,1 1 1,-1-1-1,1 0 0,-4-2 1,5 3-9,0-1 1,1 1-1,-1-1 1,0 1-1,1-1 1,-1 1-1,1-1 1,-1 1-1,1-1 0,-1 0 1,1 1-1,-1-1 1,1 0-1,0 1 1,-1-1-1,1 0 1,0 0-1,-1 1 1,1-1-1,0 0 0,0-1 1,0 2-10,0-1 0,0 0 0,1 1 1,-1-1-1,0 1 0,1-1 0,-1 1 0,0-1 0,1 1 1,-1-1-1,0 1 0,1-1 0,-1 1 0,1 0 0,-1-1 0,1 1 1,-1 0-1,1-1 0,-1 1 0,1 0 0,0-1 0,1 0-11,0 1 0,0-1 0,0 1 0,0-1 0,0 1 0,0-1 0,0 1 0,0 0 0,0 0 0,1 0 0,-1 0 0,0 1 0,0-1 0,0 1 0,3 0 0,-5-1 9,1 0 0,0 1 0,-1-1 0,1 0 0,0 1 0,-1-1 0,1 1 0,0-1 0,-1 0 0,1 1 0,-1 0 0,1-1 0,-1 1 0,1-1 0,-1 1 0,1-1 0,-1 1 0,0 0 0,1-1 0,-1 1 0,0 0 0,0-1 0,1 1 0,-1 0 0,0 0 0,0-1 0,0 1 0,0 0 0,0 0 0,0-1 0,0 1 0,0 0 0,0 0 0,0-1 0,-1 1 0,1 0 0,0 0 0,0-1 0,-1 1 0,1 0 0,0-1 0,-1 1 0,1-1 0,-1 1 0,1 0 0,-2 0 0,2 0 2,-1 0-1,-1 0 0,1 0 1,0 0-1,0 0 0,0 0 1,0-1-1,-1 1 1,1 0-1,0-1 0,0 1 1,-1-1-1,1 1 0,-1-1 1,1 0-1,0 0 0,-1 1 1,1-1-1,-1 0 0,1 0 1,-1 0-1,1-1 1,0 1-1,-1 0 0,-1-1 1,1 0 9,1 1 1,0-1 0,0 0 0,0 0-1,0 1 1,0-1 0,0 0 0,0 0-1,0 0 1,0 0 0,1 0 0,-1 0-1,0 0 1,0 0 0,1 0 0,-1-1-1,1 1 1,-1 0 0,1 0 0,0-1-1,-1 1 1,1 0 0,0 0 0,0-1 0,0 1-1,0 0 1,0-1 0,0 1 0,0 0-1,0-1 1,1 1 0,0-2 0,-1 1 0,1 1 0,-1 0 0,1-1 1,-1 1-1,1 0 0,-1 0 0,1-1 1,0 1-1,0 0 0,0 0 0,0 0 1,0 0-1,0 0 0,0 0 0,0 0 1,0 1-1,0-1 0,1 0 0,-1 0 1,0 1-1,0-1 0,1 1 0,-1-1 1,0 1-1,1 0 0,-1-1 1,1 1-1,-1 0 0,0 0 0,3 0 1,-4 0-16,1 1 1,0-1-1,0 0 1,0 1 0,0-1-1,0 1 1,0-1-1,0 1 1,-1-1 0,1 1-1,0-1 1,0 1-1,-1 0 1,1-1 0,0 1-1,-1 0 1,1 0-1,-1 0 1,1-1 0,-1 1-1,1 0 1,-1 0-1,0 0 1,1 0 0,-1 0-1,0 0 1,0 0-1,0 0 1,0 0 0,1 0-1,-1 0 1,-1 0-1,1 0 1,0 0 0,0-1-1,0 1 1,0 0-1,-1 0 1,0 2 0,1-2-3,0 1 1,-1-1-1,1 0 0,0 0 1,-1 1-1,0-1 1,1 0-1,-1 0 1,0 1-1,1-1 1,-1 0-1,0 0 1,0 0-1,0 0 1,0 0-1,0 0 1,0-1-1,0 1 0,0 0 1,-1 0-1,1-1 1,0 1-1,0-1 1,-1 1-1,1-1 1,0 1-1,-1-1 1,1 0-1,-3 1 1,3-2 19,0 1 1,0 0 0,0 0 0,0-1 0,0 1 0,0 0 0,0-1 0,0 1 0,0-1 0,0 0-1,0 1 1,0-1 0,0 0 0,0 1 0,0-1 0,0 0 0,1 0 0,-1 0 0,0 0-1,1 0 1,-1 0 0,1 0 0,-1 0 0,1 0 0,-1 0 0,1 0 0,0 0 0,-1 0 0,1 0-1,0 0 1,0-2 0,0 3-11,0-1 0,0 0 0,0 1 0,0-1 0,0 0 0,0 1 0,0-1 0,1 0 0,-1 1-1,0-1 1,0 0 0,1 1 0,-1-1 0,0 1 0,1-1 0,-1 1 0,1-1 0,-1 0 0,1 1 0,-1 0 0,1-1-1,-1 1 1,1-1 0,-1 1 0,1 0 0,-1-1 0,1 1 0,0 0 0,-1 0 0,1-1 0,0 1 0,-1 0 0,1 0 0,0 0-1,-1 0 1,1 0 0,0 0 0,-1 0 0,1 0 0,0 0 0,-1 0 0,1 0 0,0 0 0,-1 0 0,1 1 0,0-1-1,-1 0 1,1 1 0,1 0 0,1 0-16,1 1 0,0 0 0,0 0 0,-1 0 0,1 0 0,-1 0 0,4 5 0,-6-7 18,-1 1 0,1-1 1,-1 1-1,1-1 1,-1 1-1,1-1 1,-1 1-1,0 0 1,0-1-1,1 1 1,-1-1-1,0 1 0,0 0 1,1-1-1,-1 1 1,0 0-1,0-1 1,0 1-1,0 0 1,0 0-1,-1 0-11,1 0 0,-1 0 0,1 0 0,-1 0 0,1-1 0,-1 1 0,1 0 0,-1-1 0,0 1 0,0 0 0,1-1 0,-1 1 0,0-1 0,0 1 0,0-1 0,1 1 0,-1-1 0,0 0 0,-1 1 0,-1 0-10,1-1 0,-1 1 1,1-1-1,-1 1 0,1-1 0,0 0 0,-1 0 0,1 0 0,-1 0 0,1-1 0,-1 1 0,1-1 0,-3 0 1,4 1 28,0-1 1,1 1 0,-1 0 0,0-1-1,0 1 1,1 0 0,-1-1 0,0 1 0,1-1-1,-1 1 1,1-1 0,-1 1 0,0-1 0,1 0-1,-1 1 1,1-1 0,0 0 0,-1 1-1,1-1 1,-1 0 0,1 1 0,0-1 0,0 0-1,-1 0 1,1 0 0,0 1 0,0-1-1,0 0 1,0 0 0,0 0 0,0 1 0,0-1-1,0 0 1,0 0 0,0 0 0,1 1 0,-1-1-1,0 0 1,0 0 0,1 1 0,-1-1-1,1-1 1,0 1-6,-1 0-1,1 0 0,-1 0 1,1 1-1,-1-1 0,1 0 1,0 0-1,-1 0 0,1 1 1,0-1-1,0 0 1,-1 1-1,1-1 0,0 1 1,0-1-1,0 1 0,0-1 1,0 1-1,0 0 0,0-1 1,0 1-1,0 0 1,0 0-1,0 0 0,0 0 1,0 0-1,0 0 0,0 0 1,0 0-1,0 0 0,0 0 1,0 0-1,0 1 0,0-1 1,0 0-1,0 1 1,-1-1-1,1 1 0,0-1 1,0 1-1,0-1 0,0 1 1,-1 0-1,1-1 0,0 1 1,0 1-1,0-2-12,0 0 0,-1 1 0,1-1-1,-1 1 1,1 0 0,0-1 0,-1 1 0,1-1 0,-1 1-1,1 0 1,-1 0 0,0-1 0,1 1 0,-1 0 0,0 0-1,0-1 1,1 1 0,-1 0 0,0 0 0,0 0 0,0-1-1,0 1 1,0 0 0,0 0 0,0 0 0,0-1 0,0 1-1,0 0 1,-1 0 0,1 0 0,0-1 0,0 1 0,-1 0-1,1 0 1,-1-1 0,1 1 0,0 0 0,-1-1 0,0 1-1,1 0 1,-1-1 0,1 1 0,-1-1 0,0 1 0,1-1-1,-1 1 1,0-1 0,1 0 0,-1 1 0,0-1 0,0 0-1,-1 1 1,1-1 5,0 1-1,0-1 1,-1 0 0,1 0-1,0 0 1,0 0-1,0 0 1,-1 0-1,1 0 1,0 0 0,0-1-1,0 1 1,-1 0-1,1-1 1,0 1-1,0-1 1,0 1-1,0-1 1,0 1 0,0-1-1,0 0 1,0 0-1,-1-1 1,0 1 2,1-1-1,-1 0 1,1 0 0,-1 0-1,1 0 1,0-1 0,0 1-1,0 0 1,0-1 0,0 1-1,0-3 1,0 4 0,1-1 1,0 1-1,-1-1 0,1 1 1,0-1-1,0 1 0,0-1 0,0 1 1,1-1-1,-1 1 0,0-1 0,0 1 1,1-1-1,-1 1 0,1-1 1,1-1-1,-2 2-1,1 0 0,0 1-1,-1-1 1,1 1 0,0-1 0,0 1 0,0-1 0,0 1 0,-1-1 0,1 1 0,0 0-1,0-1 1,0 1 0,0 0 0,0 0 0,0-1 0,0 1 0,0 0 0,0 0 0,0 0 0,0 0-1,0 1 1,0-1 0,-1 0 0,1 0 0,0 1 0,0-1 0,0 0 0,1 1 0,-1-1-7,-1 0 1,1 1-1,0-1 1,-1 0-1,1 1 1,-1-1-1,1 0 1,0 1-1,-1-1 1,1 1-1,-1-1 1,1 1-1,-1-1 1,1 1-1,-1 0 1,0-1-1,1 1 1,-1-1-1,0 1 1,1 0-1,-1-1 1,0 1-1,0 0 1,1-1-1,-1 1 1,0 0-1,0 0 1,0-1-1,0 1 1,0 0-1,0-1 1,0 2-1,-1 0 11,1 0 0,-1 0 0,1 0 0,-1 0 0,0 0 0,0 0 0,0-1 0,0 1 0,0 0 0,0 0 0,-3 2 1,3-3 10,0 0 1,0 0-1,0 0 1,0 0-1,0 0 1,0-1-1,0 1 1,0 0 0,0-1-1,-1 1 1,1-1-1,0 1 1,0-1-1,-1 1 1,1-1-1,0 0 1,-3 0-1,3 0 1,0 0 0,0 0 0,0-1 0,0 1-1,0-1 1,1 1 0,-1-1 0,0 1 0,0-1-1,0 0 1,1 1 0,-1-1 0,0 0 0,1 1-1,-1-1 1,0 0 0,1 0 0,-1 0 0,1 0-1,-1 1 1,1-1 0,0 0 0,-1 0 0,1 0-1,0 0 1,0 0 0,-1 0 0,1-1 0,0 1-11,0 0 0,0 0 0,-1 1 0,1-1 0,0 0 0,0 0 0,0 1 0,0-1 0,0 0 0,0 0 1,0 0-1,0 1 0,1-1 0,-1 0 0,0 0 0,0 1 0,1-1 0,-1 0 0,0 1 0,1-1 0,-1 0 0,0 1 1,1-1-1,-1 0 0,1 1 0,-1-1 0,1 1 0,0-1 0,-1 1 0,1-1 0,0 1 0,-1-1 0,2 0 0,0 1-1,0-1-1,0 1 0,0 0 0,-1 0 0,1-1 1,0 1-1,0 0 0,0 1 0,0-1 0,0 0 1,-1 0-1,1 1 0,3 0 0,-3 0-8,-1-1 0,0 1 0,1-1 0,-1 1 0,0 0 0,0-1 0,0 1 0,1 0 0,-1 0 0,0 0 0,0 0 0,0 0 0,0 0 0,0 0 0,-1 0 0,1 0 0,1 3 0,-2-3-4,0 0 0,0 0 1,0 0-1,0 0 0,0 0 1,0 1-1,0-1 0,0 0 1,0 0-1,-1 0 0,1 0 1,0 0-1,-1 0 1,1 0-1,-1 0 0,1-1 1,-1 1-1,0 0 0,1 0 1,-1 0-1,0 0 0,0-1 1,1 1-1,-1 0 0,0-1 1,0 1-1,0 0 1,-1 0-1,0 0 11,1 0 1,0 0-1,-1 0 0,1-1 1,-1 1-1,1 0 0,-1-1 1,1 1-1,-1-1 0,0 0 1,1 1-1,-1-1 0,1 0 1,-1 0-1,0 0 0,1 0 1,-1 0-1,-3-1 0,5 1 6,-1 0 0,1 0-1,-1-1 1,1 1 0,-1 0-1,1-1 1,0 1 0,-1 0-1,1-1 1,-1 1 0,1 0 0,0-1-1,-1 1 1,1-1 0,0 1-1,0-1 1,-1 1 0,1-1-1,0 1 1,0-1 0,-1 0-1,1-1 1,0 1 0,0 0 0,0-1 0,0 1 0,1 0-1,-1-1 1,0 1 0,0 0 0,1-1 0,-1 1 0,1 0-1,0-2 1,0 1-45,0 1 0,0-1 1,1 0-1,-1 1 0,0 0 0,0-1 0,1 1 0,-1 0 0,1-1 0,0 1 0,-1 0 0,1 0 1,0 0-1,-1 1 0,1-1 0,0 0 0,0 1 0,0-1 0,0 1 0,0-1 0,-1 1 0,1 0 1,0 0-1,3 0 0,-4 0 15,0 0 0,0 0 0,0 0 0,1 1 0,-1-1 0,0 0 0,0 0 0,0 1 0,0-1 0,0 1 0,0-1 0,0 1 1,0-1-1,0 1 0,0 0 0,0 0 0,0-1 0,-1 1 0,1 0 0,0 0 0,0 0 0,-1 0 0,1 0 0,0 0 0,-1 0 0,1 0 0,-1 0 0,0 0 1,1 0-1,-1 0 0,0 0 0,1 0 0,-1 0 0,0 0 0,0 1 0,0-1 0,0 0 0,0 0 0,0 0 0,-1 2 0,1-1 23,0-1-1,0 0 1,-1 0 0,1 1-1,0-1 1,-1 0-1,1 0 1,-1 1 0,1-1-1,-1 0 1,0 0-1,1 0 1,-1 0-1,0 0 1,0 0 0,0 0-1,0 0 1,1 0-1,-1 0 1,-1-1-1,1 1 1,0 0 0,0-1-1,0 1 1,0-1-1,0 1 1,-1-1 0,1 1-1,0-1 1,0 0-1,-1 0 1,-1 1-1,1-2 7,1 1-1,-1 0 1,1 0-1,0-1 1,-1 1-1,1-1 1,0 1-1,-1-1 0,1 0 1,0 0-1,-1 1 1,1-1-1,0 0 1,0 0-1,0 0 1,0 0-1,0 0 0,0-1 1,0 1-1,0 0 1,1 0-1,-1-1 1,0 1-1,1 0 0,-1-1 1,1 1-1,-1 0 1,1-3-1,-1 3-1,1 0 0,-1 0 0,1 0 1,0 0-1,0 0 0,-1 0 0,1 0 0,0 0 0,0 0 0,0 0 0,0 0 0,0 0 0,0 0 0,0 0 0,1 0 0,-1 0 0,0 0 0,1 0 1,-1 0-1,0 0 0,1 0 0,-1 0 0,1 0 0,0 0 0,-1 1 0,1-1 0,0 0 0,-1 0 0,1 1 0,0-1 0,0 0 0,0 1 0,-1-1 1,1 0-1,0 1 0,0 0 0,0-1 0,0 1 0,0-1 0,0 1 0,0 0 0,0 0 0,0 0 0,0-1 0,0 1 0,0 0 0,2 1 0,-1-1 18,0 0-1,-1 0 1,1 0-1,0 1 1,0-1-1,0 1 0,-1 0 1,1-1-1,0 1 1,-1 0-1,1 0 0,-1 0 1,1 0-1,-1 0 1,0 0-1,1 1 0,-1-1 1,0 0-1,0 1 1,1-1-1,-1 1 1,0-1-1,-1 1 0,1-1 1,0 1-1,1 3 1,-2-4-24,0 1 0,-1-1 0,1 1 0,0-1 1,-1 0-1,1 1 0,0-1 0,-1 1 0,0-1 0,1 0 1,-1 0-1,0 1 0,1-1 0,-1 0 0,0 0 1,0 0-1,0 0 0,0 0 0,0 0 0,0 0 1,-1 0-1,1 0 0,0 0 0,0-1 0,-1 1 0,-1 0 1,2 0 4,-1 0-1,0 0 1,0 0 0,0-1 0,1 1 0,-1 0 0,0-1 0,0 1-1,0-1 1,0 0 0,0 0 0,0 0 0,0 0 0,0 0-1,0 0 1,0 0 0,0-1 0,-3 0 0,4 0 3,0 0 0,0 0-1,1 0 1,-1 0 0,0 0 0,1 0 0,-1 0 0,1 0 0,-1 0-1,1 0 1,-1 0 0,1 0 0,0 0 0,0-1 0,-1 1-1,1 0 1,0 0 0,0 0 0,0 0 0,0-1 0,0 1-1,1 0 1,-1 0 0,0 0 0,0 0 0,1-1 0,-1 1 0,1 0-1,-1 0 1,1 0 0,-1 0 0,2-1 0,0-1 3,-1-1 1,2 1-1,-1-1 0,0 1 1,0 0-1,1 0 0,0 0 1,4-3-1,-6 5-5,0 0-1,1 0 1,-1 1-1,0-1 0,1 1 1,-1-1-1,1 1 1,-1 0-1,0-1 1,1 1-1,-1 0 0,1 0 1,-1 0-1,1 0 1,-1 0-1,1 0 1,-1 1-1,1-1 0,-1 0 1,0 1-1,1-1 1,-1 1-1,1-1 1,-1 1-1,0 0 0,0 0 1,1-1-1,-1 1 1,2 2-1,-2-2-10,-1 0-1,1-1 1,0 1-1,-1 0 1,1 0-1,-1 0 1,1 0-1,-1-1 1,1 1-1,-1 0 1,0 0-1,1 0 1,-1 0-1,0 0 1,0 0-1,0 0 1,0 0-1,0 0 1,0 0 0,0 0-1,0 0 1,0 0-1,0 0 1,0 0-1,-1 0 1,1 0-1,0 0 1,-1 0-1,1 0 1,-1-1-1,1 1 1,-1 0-1,1 0 1,-1 0-1,0-1 1,1 1-1,-1 0 1,0-1-1,0 1 1,1 0 0,-1-1-1,-2 1 1,1 1 6,0-1 0,0-1 0,0 1 0,0 0 0,0-1 0,0 1 0,-1-1 0,1 1 1,0-1-1,-1 0 0,1 0 0,0 0 0,0 0 0,-1-1 0,1 1 0,0-1 1,0 1-1,0-1 0,-1 0 0,-1 0 0,1-1 26,-1 1-1,1-1 1,0 0 0,0 0-1,0 0 1,0 0 0,0 0-1,1-1 1,-1 1 0,1-1-1,-5-6 1,7 9-22,-1 0-1,1-1 1,0 1-1,0 0 1,0 0 0,0-1-1,0 1 1,-1 0-1,1-1 1,0 1 0,0 0-1,0-1 1,0 1 0,0 0-1,0-1 1,0 1-1,0 0 1,0-1 0,0 1-1,0 0 1,0-1-1,0 1 1,0 0 0,1-1-1,-1 1 1,0 0 0,0-1-1,0 1 1,0 0-1,1 0 1,-1-1 0,12-4 118,13 6 37,-22 0-168,-1 0 1,0 0-1,0 0 1,0 1 0,0-1-1,0 1 1,-1-1-1,1 1 1,0 0 0,-1 0-1,1 0 1,-1 0-1,0 0 1,1 0 0,-1 0-1,0 0 1,0 0-1,0 1 1,0 3 0,0-4 1,-1 0 0,1-1 1,-1 1-1,0 0 1,1 0-1,-1 0 1,0-1-1,0 1 0,-1 0 1,1 0-1,0-1 1,0 1-1,-1 0 1,1 0-1,-1-1 0,0 1 1,1 0-1,-1-1 1,0 1-1,0-1 1,0 1-1,0-1 0,0 0 1,0 1-1,0-1 1,-1 0-1,-1 2 1,3-3 14,-1 0 0,1 1 0,-1-1 1,1 0-1,0 0 0,-1 0 0,1 1 1,-1-1-1,1 0 0,-1 0 0,1 0 1,-1 0-1,1 0 0,0 0 0,-1 0 1,1 0-1,-1 0 0,1 0 0,-1 0 1,1-1-1,-1 1 0,1 0 0,0 0 1,-1 0-1,1 0 0,-1-1 0,1 1 1,0 0-1,-1 0 0,1-1 0,0 1 1,-1 0-1,1-1 0,0 1 0,-1 0 1,1-1-1,0 1 0,0-1 0,0 1 1,-1 0-1,1-1 0,0 1 0,0-1 1,0 1-1,0-1 0,0 1 0,0 0 1,-1-1-1,1 1 0,0-1 0,0 1 1,1-1-1,-1 0 0,-1-1 13,1-1-1,0 1 1,0 0-1,0-1 1,0 1-1,1 0 1,-1 0-1,1-1 1,0-3-1,1 4-26,-1 0-1,0 1 1,1-1-1,0 0 1,-1 1-1,1-1 1,0 1-1,-1-1 1,1 1-1,0 0 1,0 0-1,0 0 1,0 0-1,1 0 1,2 0-1,-4 0 5,0 1-1,0 0 1,0 0-1,0-1 1,0 1-1,0 0 1,0 0-1,1 0 1,-1 0-1,0 1 1,0-1-1,0 0 1,0 0-1,0 1 1,0-1 0,0 0-1,0 1 1,0-1-1,0 1 1,-1-1-1,1 1 1,0 0-1,0-1 1,0 1-1,0 0 1,-1-1-1,1 1 1,0 0-1,-1 0 1,1 0-1,-1 0 1,1 0-1,-1 0 1,1 0-1,-1 1 1,1-2-4,-1 1-1,0-1 1,0 0 0,0 1 0,0-1 0,0 1-1,0-1 1,0 0 0,0 1 0,0-1-1,0 0 1,0 1 0,0-1 0,0 1 0,0-1-1,0 0 1,0 1 0,0-1 0,-1 0 0,1 1-1,0-1 1,0 1 0,0-1 0,-1 0-1,1 0 1,0 1 0,0-1 0,-1 0 0,1 1-1,-14 3-75,10-4 84,1 0 0,-1 0 0,1 0 0,-1-1 1,-6-1-1,8 2 4,1-1 1,-1 1 0,1-1-1,-1 0 1,1 0 0,-1 1 0,1-1-1,-1 0 1,1 0 0,0-1-1,0 1 1,-1 0 0,1 0 0,-1-2-1,2 3 3,0-1-1,0 1 1,0-1 0,0 1-1,-1 0 1,1-1-1,0 1 1,0 0 0,0-1-1,0 1 1,0-1-1,0 1 1,0 0-1,0-1 1,1 1 0,-1 0-1,0-1 1,0 1-1,0 0 1,0-1 0,0 1-1,1 0 1,-1-1-1,14-8 163,-13 8-174,0 1 1,1-1-1,-1 1 1,1 0-1,-1 0 1,1-1-1,-1 1 1,1 0-1,-1 0 1,1 0-1,-1 0 1,1 1-1,-1-1 1,1 0-1,-1 1 0,1-1 1,-1 1-1,0-1 1,1 1-1,-1 0 1,0-1-1,1 1 1,-1 0-1,0 0 1,0 0-1,0 0 1,0 0-1,0 0 1,0 0-1,0 1 1,0-1-1,0 0 1,0 0-1,-1 1 1,1-1-1,0 0 0,-1 1 1,1-1-1,-1 1 1,0-1-1,0 1 1,1-1-1,-1 1 1,0-1-1,0 1 1,0-1-1,0 1 1,-1-1-1,1 1 1,0-1-1,-1 1 1,1-1-1,-1 1 1,1-1-1,-1 0 0,0 1 1,1-1-1,-2 2 1,1-2 7,1-1-1,-1 1 1,0-1 0,1 1 0,-1 0-1,0-1 1,1 1 0,-1-1 0,0 0-1,1 1 1,-1-1 0,0 0 0,0 1-1,1-1 1,-1 0 0,0 0 0,0 1 0,0-1-1,0 0 1,1 0 0,-1 0 0,0 0-1,0 0 1,0-1 0,0 1 0,1 0-1,-1 0 1,0 0 0,0-1 0,0 1-1,1 0 1,-1-1 0,0 1 0,1-1-1,-1 1 1,0-1 0,1 1 0,-2-1-1,1 0 4,0 0 0,0 0-1,0 0 1,0 0-1,0 0 1,0 0 0,0 0-1,0 0 1,0-1 0,0 1-1,1 0 1,-1 0-1,0-1 1,1 1 0,-1 0-1,1-1 1,0 1-1,-1-1 1,1 1 0,0-1-1,0 1 1,0-2 0,0 2-1,1 1 1,-1-1 0,1 1 0,-1-1 0,1 0 0,-1 1 0,1-1-1,0 1 1,-1 0 0,1-1 0,0 1 0,-1-1 0,1 1 0,0 0-1,-1 0 1,1-1 0,0 1 0,0 0 0,0 0 0,-1 0 0,1 0-1,0 0 1,0 0 0,-1 0 0,1 0 0,0 0 0,0 0 0,0 0-1,-1 0 1,1 1 0,0-1 0,0 1 0,0-1-9,-1 0-1,1 0 1,-1 0-1,1 0 1,-1 1-1,1-1 1,-1 0 0,1 0-1,-1 1 1,1-1-1,-1 0 1,1 1-1,-1-1 1,0 0 0,1 1-1,-1-1 1,0 1-1,1-1 1,-1 0-1,0 1 1,0-1 0,1 1-1,-1-1 1,0 1-1,0-1 1,0 1-1,0-1 1,0 1 0,1-1-1,-1 1 1,0-1-1,0 1 1,0-1 0,0 1-1,0-1 1,-1 1-1,1-1 1,0 1-1,0-1 1,0 1 0,0-1-1,-1 1 1,1-1-1,0 1 1,0-1-1,-1 1 1,1-1 0,0 1-1,-1-1 1,1 0-1,0 1 1,-1-1-1,1 0 1,-1 1 0,0-1-1,-1 2 9,0-1 0,0 1 1,0-1-1,-1 1 0,1-1 0,-1 0 0,1 0 0,-1 0 0,1 0 0,-1-1 0,-3 1 0,5-1-10,1 1 0,-1-1-1,0 0 1,1 0 0,-1 0-1,0 0 1,0 0 0,1 0-1,-1 0 1,0 0 0,1 0 0,-1-1-1,0 1 1,1 0 0,-1 0-1,0-1 1,1 1 0,-1 0-1,1-1 1,-1 1 0,0 0-1,1-1 1,-1 1 0,1-1-1,-1 1 1,1-1 0,0 1-1,-1-1 1,1 0 0,-1 1-1,1-1 1,0 1 0,-1-1-1,1 0 1,0 1 0,0-1-1,0 0 1,0 1 0,-1-1-1,1 0 1,0 0 0,0 1 0,0-1-1,0 0 1,0 1 0,1-1-1,-1 0 1,0 0 0,1 0-108,-1 0 1,0 0-1,1 0 1,0 0 0,-1 0-1,1 0 1,-1 1-1,1-1 1,0 0-1,0 0 1,-1 1 0,1-1-1,0 1 1,0-1-1,0 0 1,0 1 0,0 0-1,0-1 1,0 1-1,0-1 1,0 1 0,0 0-1,0 0 1,0 0-1,0 0 1,0-1 0,1 2-1,5-3-1744,-4 1-304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8 3328,'6'-2'9819,"23"-3"-9233,-28 5-585,-1 0 1,1 0 0,0 0-1,0 0 1,-1 0-1,1 0 1,0 0 0,-1 0-1,1 1 1,0-1-1,0 0 1,-1 0-1,1 1 1,0-1 0,-1 1-1,1-1 1,0 0-1,-1 1 1,1-1-1,-1 1 1,1-1 0,-1 1-1,1 0 1,-1-1-1,1 1 1,-1-1-1,0 1 1,1 0 0,-1-1-1,0 1 1,0 0-1,1 0 1,-1-1-1,0 1 1,0 0 0,0 0-1,0-1 1,0 1-1,0 0 1,0 0 0,0-1-1,0 1 1,0 0-1,0-1 1,-1 1-1,1 1 1,-1 0-6,0 1 0,0-1 1,-1 0-1,1 0 0,0 0 0,-1 0 1,1 0-1,-1-1 0,0 1 0,0 0 1,1-1-1,-1 1 0,-4 2 0,7-5 32,1 1 0,0 0 0,-1 0 0,1 0 0,0 0 0,-1 0-1,1 0 1,0 0 0,-1 1 0,1-1 0,-1 1 0,1-1 0,0 1 0,-1-1-1,0 1 1,1 0 0,-1 0 0,1 0 0,-1 0 0,0 0 0,1 0 0,-1 0-1,0 0 1,0 0 0,0 1 0,0-1 0,0 0 0,0 1 0,-1-1 0,1 1-1,0-1 1,-1 1 0,1-1 0,-1 1 0,1 0 0,-1-1 0,0 1 0,1 0-1,-1-1 1,0 1 0,0 0 0,-1-1 0,1 3 0,-1-2 4,0 0 0,0 0 0,0 0 0,0 0 0,-1 0 0,1 0-1,-1 0 1,1 0 0,-1-1 0,0 1 0,1 0 0,-1-1 0,0 0 0,0 1 0,0-1 0,0 0 0,0 0 0,0 0 0,-4 1 0,-11 2-2847,0-3-3830,7-1 2981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2304,'2'36'5650,"4"20"-4689,-1-9-378,-1 72-39,-12-49-176,6 3-122,2-72-275,0 1 0,0-1 0,-1 1 0,1-1 0,-1 1 0,1-1 0,-1 1 1,1-1-1,-1 1 0,0-1 0,-1 1 0,1 0-520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0 1920,'1'1'861,"4"6"2575,-5-7-3425,-1 0 0,1 1 0,0-1 0,0 0 0,0 0 0,-1 0-1,1 1 1,0-1 0,0 0 0,0 0 0,-1 0 0,1 1 0,0-1-1,0 0 1,-1 0 0,1 0 0,0 0 0,0 0 0,-1 0 0,1 0-1,0 0 1,-1 1 0,1-1 0,0 0 0,-1 0 0,1 0-1,0 0 1,0-1 0,-1 1 0,1 0 0,0 0 0,-1 0 0,1 0-1,-18 1 776,19 2 403,9 2-897,-7-4-255,-1 0 64,1 0 0,-1-1 0,1 1-1,-1 0 1,1-1 0,-1 1 0,1-1 0,-1 0 0,4 0-1,-5 0-89,-13-13-2731,7 10 427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6 3072,'1'0'141,"-1"0"0,0 0 1,1 1-1,-1-1 0,0 0 0,1 0 0,-1 0 1,0 0-1,1 0 0,-1 0 0,0 0 0,1 0 1,-1 0-1,0 0 0,1 0 0,-1 0 0,0 0 1,1 0-1,-1 0 0,0 0 0,1 0 1,-1-1-1,0 1 0,1 0 0,-1 0 0,0 0 1,0-1-1,1 1 0,-1 0 0,0 0 0,0-1 1,1 1-1,-1 0 0,0 0 0,0-1 0,1 1 1,-3-3 510,-8 8-391,8-4-293,2 0-66,-1-1 0,1 0 1,-1 1-1,0-1 0,1 1 1,-1-1-1,0 0 0,1 1 1,-1-1-1,0 0 0,1 0 1,-1 1-1,0-1 0,0 0 1,1 0-1,-1 0 0,0 0 1,0 0-1,1 0 0,-1 0 1,-1-1-1,-3-1-1971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1920,'0'0'2715,"0"5"-91,-2 17-2017,2-12-326,-1 0-1,1-1 1,1 1-1,0-1 0,0 1 1,1-1-1,0 0 0,5 13 1,1 8 102,-8-23-550,-3-8-504,-3-12-2134,6-12-2986,1 23 5092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 3200,'4'37'5728,"-6"6"-5943,0-37 75,1-1 0,1 1 0,-1-1 0,1 1 0,0-1 0,1 1 0,-1-1 0,1 1 0,0-1 0,3 11 0,-1-12-2137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2 2304,'0'0'2000,"-37"3"1098,31-4-2347,-6 1-635,10 1-121,6 3 333,-4-4-264,2 0-1130,-2 0 927,1 1 1,-1-1-1,1 0 0,-1 0 1,1 0-1,-1 0 0,1 0 1,-1 0-1,1 0 0,-1-1 0,1 1 1,-1 0-1,1 0 0,-1 0 1,1 0-1,-1-1 0,1 1 1,-1 0-1,1 0 0,-1-1 0,0 1 1,1 0-1,-1-1 0,1 1 1,-1-1-1,0 1 0,0 0 1,1-1-1,-1 0 0,0-1-1658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1 2304,'-5'1'1684,"1"0"589,14-1-1217,10 8-28,-15-4-1144,-13-5-3452,1-1 1019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34 848 13491,'2'11'-174,"0"-5"-3421,-3-10 561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50:33.7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1664,'1'0'241,"-1"0"0,1 1 0,-1-1 0,1 1 0,-1-1 1,1 0-1,-1 1 0,0-1 0,1 1 0,-1-1 0,0 1 0,1-1 0,-1 1 0,0 0 1,0-1-1,1 1 0,-1-1 0,0 1 0,0-1 0,0 1 0,0 0 0,0-1 0,0 1 1,0-1-1,0 1 0,0 0 0,0-1 0,0 1 0,-1 27-340,0-18 491,2 142 1651,0-75-1259,4-70-3030,-4-6 908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31.2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2816,'-3'44'5477,"-5"193"-2629,5-99-2806,1 66 49,20 65 1221,-10-125-410,-6-43-568,-3-66-332,6 9 60,-4-35-83,0 1 0,0 0 0,0-1 0,-2 13 0,0-13-104,0-3-26,0 0-1,0 0 1,1 0 0,-1 0 0,1 0 0,1 0-1,0 0 1,-1 0 0,3 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4:32.3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8935 99 8833,'-208'-2'120,"-478"-27"-129,-3519-39-34,869 226-1392,2983-123-330,206-28 128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9:04:58.0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1263 2688,'4'-28'4736,"-14"-120"-3102,1 0 28,16-94-1625,-3-35 65,-4 183 564,-6 2-575,4 61 139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35.5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59 3328,'-2'-6'2297,"-1"-14"-1457,3 19-770,0 1 1,0-1-1,0 0 0,0 1 1,0-1-1,0 0 1,0 1-1,0-1 0,1 0 1,-1 1-1,0-1 1,0 1-1,0-1 0,1 0 1,-1 1-1,0-1 1,1 1-1,-1-1 0,0 1 1,1-1-1,-1 1 1,1-1-1,0 0 0,-1 1-63,1 1-1,-1-1 1,0 0-1,1 0 1,-1 0-1,0 1 1,1-1-1,-1 0 0,0 0 1,1 1-1,-1-1 1,0 0-1,1 1 1,-1-1-1,0 1 1,0-1-1,1 0 0,-1 1 1,0-1-1,0 0 1,0 1-1,0-1 1,0 1-1,0-1 1,0 1-1,1-1 0,-1 1 1,4 16 250,-4-16-124,0 0-101,0 0-1,0 0 1,0-1-1,1 1 1,-1 0-1,0 0 1,0 0-1,-1-1 1,1 1-1,0 0 1,0 0-1,0 0 1,0-1-1,-1 1 1,1 0-1,0 0 1,-1-1-1,1 1 1,-1 0-1,1-1 1,-1 1-1,1 0 1,-1-1-1,1 1 1,-1-1-1,1 1 1,-1-1-1,0 1 1,1-1-1,-1 1 1,0-1-1,0 0 1,1 1-1,-1-1 1,-1 0-1,1 1-21,-1-1-1,1 0 0,-1 1 1,1-1-1,-1 0 0,1 0 1,-1 0-1,1 0 0,-1 0 1,1-1-1,-1 1 1,1 0-1,-1-1 0,1 1 1,-1-1-1,1 0 0,-1 1 1,-1-2-1,3 1 22,-1 0-1,1 1 1,0-1 0,0 0-1,-1 1 1,1-1-1,0 0 1,0 0 0,0 1-1,0-1 1,0 0 0,0 0-1,0 1 1,0-1 0,0 0-1,0 1 1,1-1-1,-1 0 1,0 0 0,0 1-1,1-1 1,-1 0 0,0 1-1,1-1 1,-1 0 0,1 1-1,-1-1 1,0 1-1,1-1 1,0 1 0,-1-1-1,1 1 1,0-1 0,21-18 116,-22 19-144,1-1 1,-1 1-1,0 0 0,0 0 0,0 0 0,1 0 0,-1 0 0,0 0 0,0 0 1,1 0-1,-1 0 0,0 0 0,0 0 0,1 0 0,-1 0 0,0 0 0,0 0 1,0 0-1,1 0 0,-1 0 0,0 0 0,0 0 0,1 0 0,-1 1 0,0-1 1,0 0-1,0 0 0,1 0 0,-1 0 0,0 0 0,0 1 0,0-1 0,0 0 1,1 0-1,-1 0 0,0 1 0,3 11 38,-5 12-22,2-23 2,0 0 1,0 0-1,0-1 0,0 1 0,0 0 0,0-1 0,-1 1 0,1 0 0,0-1 1,-1 1-1,1 0 0,0-1 0,-1 1 0,1-1 0,-1 1 0,1-1 0,-1 1 1,1-1-1,-1 1 0,1-1 0,-1 1 0,0-1 0,1 1 0,-1-1 0,0 0 1,1 0-1,-1 1 0,0-1 0,1 0 0,-1 0 0,0 0 0,1 0 0,-1 0 1,0 0-1,-1 0 0,0 0 1,1-1-1,-1 1 1,1-1 0,0 0 0,-1 0-1,1 0 1,0 0 0,-1 0 0,1 0 0,0 0-1,0 0 1,0 0 0,0-1 0,-2-2-1,2 3-12,0 0-1,1-1 0,-1 1 1,0 0-1,1-1 1,-1 1-1,1-1 0,-1 1 1,1-1-1,0 1 0,-1-1 1,1 1-1,0-1 0,0 1 1,0-4-1,1 4-2,-1 1-1,1-1 1,-1 0-1,0 0 1,1 1-1,0-1 1,-1 0-1,1 1 1,-1-1-1,1 0 1,0 1-1,-1-1 1,1 1-1,0-1 1,-1 1-1,1 0 1,0-1-1,0 1 1,0 0-1,-1-1 1,1 1-1,0 0 1,0 0-1,0 0 1,0 0-1,0 0 1,-1 0-1,1 0 1,0 0-1,0 0 1,0 0-1,1 1 1,0-1-16,-1 1 0,1-1-1,-1 1 1,1-1 0,-1 1 0,1 0 0,-1 0 0,0 0 0,1 0-1,-1 0 1,0 0 0,0 0 0,0 0 0,1 0 0,-1 1 0,0-1-1,-1 0 1,1 1 0,0-1 0,0 1 0,-1-1 0,1 1-1,-1-1 1,1 3 0,0-3 12,-1-1 0,0 1 0,0 0-1,0 0 1,1 0 0,-1-1 0,0 1 0,0 0-1,0 0 1,0 0 0,0 0 0,-1-1 0,1 1-1,0 0 1,0 0 0,0 0 0,-1-1 0,1 1-1,0 0 1,-1 0 0,1-1 0,-1 1 0,1 0 0,-1-1-1,1 1 1,-1 0 0,1-1 0,-1 1 0,0-1-1,1 1 1,-1-1 0,0 1 0,0-1 0,1 0-1,-1 1 1,0-1 0,0 0 0,1 0 0,-1 1-1,0-1 1,0 0 0,0 0 0,1 0 0,-1 0-1,0 0 1,0 0 0,0 0 0,-1-1 0,1 2 13,0-1 0,0 0 0,0-1 0,-1 1 0,1 0-1,0 0 1,0 0 0,0-1 0,0 1 0,0 0 0,0-1 0,0 1 0,0-1 0,0 1 0,0-1 0,0 0 0,1 1 0,-1-1 0,0 0 0,0 0 0,1 1 0,-1-1 0,0 0 0,1 0 0,-1 0 0,1 0 0,-1 0 0,1 0 0,-1 0 0,1 0 0,0 0 0,-1 0 0,1 0 0,0-2 0,0 1 11,0 0 0,0 0 0,1 1 0,-1-1 0,0 0 1,1 1-1,0-1 0,-1 0 0,1 1 0,0-1 0,0 1 0,0-1 0,0 1 0,0-1 0,0 1 1,0 0-1,1-1 0,-1 1 0,0 0 0,1 0 0,2-2 0,-3 3-28,0 0 0,-1-1-1,1 1 1,0 0 0,0 0 0,0 0-1,0 0 1,-1 0 0,1 0-1,0 0 1,0 0 0,0 0 0,0 0-1,0 0 1,-1 0 0,1 1-1,0-1 1,0 0 0,0 0 0,0 1-1,-1-1 1,1 1 0,0-1-1,-1 1 1,1-1 0,0 1 0,-1-1-1,1 1 1,0 0 0,-1-1-1,1 1 1,-1 0 0,1 0 0,-1-1-1,0 1 1,1 0 0,-1 0-1,0 0 1,0-1 0,1 1 0,-1 2-1,1-2-3,-1 0 1,0 0-1,1 1 0,-1-1 0,0 0 0,1 1 0,-1-1 0,0 0 0,0 1 1,0-1-1,0 0 0,-1 1 0,1-1 0,0 0 0,0 1 0,-1-1 1,1 0-1,-1 1 0,1-1 0,-1 0 0,0 0 0,1 0 0,-1 0 0,0 0 1,0 0-1,0 0 0,0 0 0,0 0 0,-1 1 0,1-1 9,0-1 0,1 1-1,-1-1 1,0 0 0,0 1 0,0-1-1,0 0 1,0 0 0,1 0-1,-1 0 1,0 0 0,0 0 0,0 0-1,0 0 1,0 0 0,0 0-1,0 0 1,0 0 0,1-1-1,-1 1 1,0 0 0,0-1 0,0 1-1,0 0 1,1-1 0,-1 1-1,0-1 1,0 0 0,1 1 0,-1-1-1,1 1 1,-1-1 0,0 0-1,1 0 1,-1 1 0,1-1 0,-1 0-1,1 0 1,0 0 0,-1 1-1,1-3 1,-1 2 10,1-1 1,-1 1-1,1-1 1,-1 1-1,1-1 0,0 1 1,0-1-1,0 1 0,0-1 1,0 0-1,0 1 0,0-1 1,1 1-1,-1-1 1,0 1-1,1-1 0,0 1 1,-1-1-1,1 1 0,0 0 1,-1-1-1,1 1 1,0 0-1,2-3 0,-2 4-15,-1-1-1,1 0 1,-1 1 0,1-1-1,0 1 1,0-1-1,-1 1 1,1-1-1,0 1 1,0-1 0,0 1-1,-1 0 1,1-1-1,0 1 1,0 0 0,0 0-1,0 0 1,0 0-1,0 0 1,0 0-1,-1 0 1,1 0 0,0 0-1,0 0 1,0 0-1,0 0 1,0 1 0,0-1-1,-1 0 1,1 1-1,0-1 1,0 1-1,0-1 1,-1 1 0,1-1-1,0 1 1,-1-1-1,1 1 1,0 0 0,-1-1-1,1 1 1,0 1-1,0-1-3,0 1 0,0 0 0,0 0 0,-1-1 0,1 1 0,0 0 0,-1 0 0,0 0 0,1 0 0,-1 0 0,0 0 0,0 0 0,0 0 0,0 0 0,0 0 0,0 0 0,-1 0 0,0 3 0,0-4 9,1 0-1,0-1 1,0 1 0,-1 0 0,1-1 0,0 1 0,-1-1 0,1 1 0,-1 0 0,1-1 0,-1 1 0,1-1 0,-1 1 0,1-1-1,-1 0 1,1 1 0,-1-1 0,0 0 0,1 1 0,-1-1 0,0 0 0,1 1 0,-1-1 0,0 0 0,1 0 0,-1 0 0,0 0-1,1 0 1,-1 0 0,0 0 0,1 0 0,-1 0 0,0 0 0,1 0 0,-1 0 0,0-1 0,0 1 0,1 0 0,-1 0-1,1-1 1,-1 1 0,0 0 0,1-1 0,-1 1 0,1-1 0,-1 1 0,1-1 0,-1 1 0,1-1 0,-1 0 0,-1-1 24,0 1 0,1-1 1,-1 1-1,1-1 0,0 0 1,-1 1-1,1-1 0,0 0 0,0 0 1,0 0-1,0 0 0,1 0 1,-1 0-1,0 0 0,1-1 1,-1-2-1,1 4-23,0 0 0,0 0 1,0 0-1,1 0 0,-1 0 1,0 0-1,0 0 0,1 0 0,-1 0 1,0 0-1,1 1 0,-1-1 0,1 0 1,-1 0-1,1 0 0,0 0 0,-1 1 1,1-1-1,0 0 0,-1 1 1,1-1-1,0 0 0,0 1 0,0-1 1,0 1-1,-1-1 0,1 1 0,0 0 1,0-1-1,0 1 0,0 0 0,0-1 1,0 1-1,0 0 0,0 0 1,0 0-1,0 0 0,0 0 0,0 0 1,0 0-1,0 1 0,2-1 0,-2 1-13,1-1-1,-1 1 0,0-1 0,1 1 0,-1 0 0,0-1 0,1 1 1,-1 0-1,0 0 0,0 0 0,0 0 0,0 0 0,0 0 1,0 0-1,0 1 0,0-1 0,0 0 0,-1 0 0,1 1 0,0-1 1,-1 0-1,1 1 0,-1-1 0,0 1 0,1-1 0,-1 1 0,0-1 1,0 1-1,0 1 0,-1 1-11,1-1 0,-1 1 0,-1-1 1,1 1-1,0-1 0,-1 1 0,-3 3 0,5-5 31,-1-1 0,1 0-1,-1 0 1,0 0 0,1 0-1,-1 0 1,0 0 0,0 0-1,0-1 1,0 1 0,0 0 0,0 0-1,0-1 1,0 1 0,0 0-1,0-1 1,0 1 0,0-1-1,0 1 1,0-1 0,-1 0-1,1 0 1,0 1 0,0-1 0,-3 0-1,3-1 25,0 0-1,0 0 0,0 0 1,0 0-1,0 0 1,0 0-1,0 0 0,0-1 1,0 1-1,0 0 1,0 0-1,1-1 0,-1 1 1,1-1-1,-1 1 1,1 0-1,0-1 0,-1 1 1,1-1-1,0 1 0,0-1 1,0 1-1,0-1 1,0 1-1,1-3 0,-2 2-28,1 0-1,0 1 0,0-1 1,1 0-1,-1 1 0,0-1 0,1 0 1,-1 1-1,1-1 0,-1 1 0,1-1 1,-1 1-1,1-1 0,0 1 0,0-1 1,0 1-1,0 0 0,0-1 1,0 1-1,0 0 0,1 0 0,-1 0 1,2-1-1,-2 2-37,1 0 0,-1 0 0,1 1 1,-1-1-1,1 0 0,-1 1 0,1-1 0,-1 1 0,1 0 1,-1 0-1,1-1 0,-1 1 0,0 0 0,0 0 0,1 0 1,-1 0-1,0 0 0,0 1 0,1 0 0,-1-1 30,-1-1 1,1 1-1,-1-1 0,1 1 1,0-1-1,-1 1 0,1-1 0,-1 1 1,1 0-1,-1 0 0,0-1 1,1 1-1,-1 0 0,0-1 0,1 1 1,-1 0-1,0 0 0,0 0 1,0-1-1,0 1 0,0 0 0,1 0 1,-2 0-1,1 0 0,0-1 0,0 1 1,0 0-1,0 0 0,0 0 1,-1-1-1,1 1 0,0 0 0,-1 0 1,1-1-1,0 1 0,-2 0 1,1 0-8,-1 0 1,0-1-1,1 0 0,-1 1 1,0-1-1,1 0 1,-1 0-1,0 0 1,0 0-1,1 0 1,-1 0-1,0 0 1,0-1-1,1 1 1,-1-1-1,0 1 1,-1-2-1,-1 1 35,1 0 1,0-1-1,0 1 1,0-1-1,0 0 1,0 0-1,-5-4 1,8 5-17,-1 0 1,0 0 0,1 0 0,-1 0-1,1 0 1,0 0 0,-1-1 0,1 1-1,0 0 1,-1 0 0,1 0 0,0 0-1,0-1 1,0 1 0,0 0 0,0 0-1,1 0 1,-1 0 0,0-1 0,0 1-1,1 0 1,-1 0 0,1 0 0,-1 0-1,1 0 1,-1 0 0,1 0 0,0 0-1,-1 0 1,1 0 0,0 0 0,0 0-1,0 1 1,0-1 0,2-1 0,-3 1-17,1 0 1,0 1-1,-1-1 1,1 1-1,0-1 1,0 1-1,-1-1 1,1 1-1,0-1 1,0 1-1,0 0 1,0-1-1,0 1 1,0 0-1,0 0 1,0 0-1,0 0 1,0-1-1,-1 1 1,1 1-1,0-1 1,0 0-1,0 0 1,0 0-1,0 0 1,0 1-1,0-1 1,0 0-1,0 1 1,0-1-1,-1 1 1,1-1-1,0 1 1,0-1-1,-1 1 1,1 0-1,0-1 1,-1 1-1,1 0 1,0-1-1,-1 1 1,1 0-1,-1 0 1,1 1-1,0 1-17,0 1 0,0 0 0,0 0 0,0 0 0,-1 0 0,0 0 0,0-1 0,0 9 0,0-11 22,0 0 0,0-1 0,0 1 0,0 0 0,0 0 0,-1-1 0,1 1 0,0 0 0,0 0 0,-1-1-1,1 1 1,0 0 0,-1 0 0,1-1 0,0 1 0,-1-1 0,1 1 0,-1 0 0,1-1 0,-1 1 0,1-1 0,-1 1 0,0-1 0,1 1 0,-1-1 0,0 1 0,1-1 0,-1 0 0,0 0 0,0 1 0,1-1 0,-1 0 0,0 0 0,0 0 0,1 1 0,-1-1 0,0 0 0,0 0 0,0 0 0,1-1 0,-1 1 0,0 0 0,0 0-1,1 0 1,-1 0 0,0-1 0,0 1 0,1 0 0,-1-1 0,-1 0 0,1 1 8,0-1 0,0 0-1,0 1 1,0-1 0,0 0 0,0 0-1,0 1 1,0-1 0,0 0 0,1 0-1,-1 0 1,0 0 0,0 0 0,1 0-1,-1 0 1,1 0 0,-1-1 0,1 1-1,-1 0 1,1 0 0,0 0 0,0 0-1,-1-1 1,1 1 0,0 0 0,0 0-1,0-1 1,0 1 0,1 0 0,-1 0-1,0 0 1,0-1 0,1 1 0,-1 0-1,1 0 1,-1 0 0,1 0 0,-1 0-1,1 0 1,0 0 0,-1 0 0,1 0-1,0 0 1,0 0 0,0 0 0,0 0-1,0 1 1,0-1 0,0 0 0,0 1-1,0-1 1,0 0 0,0 1 0,0 0-1,0-1 1,1 1 0,-1 0 0,0-1-1,0 1 1,1 0 0,-1 0 0,0 0-1,2 0 1,-2 0-20,0 1-1,0-1 1,1 1-1,-1-1 1,0 1 0,0-1-1,0 1 1,1-1-1,-1 1 1,0 0-1,0 0 1,0 0-1,0-1 1,0 1 0,-1 0-1,1 0 1,0 0-1,0 0 1,-1 1-1,1-1 1,0 0 0,-1 0-1,1 0 1,-1 0-1,0 1 1,1-1-1,-1 0 1,0 1-1,0-1 1,0 0 0,0 0-1,0 1 1,0-1-1,0 0 1,0 1-1,0-1 1,-1 0-1,1 0 1,0 1 0,-1-1-1,1 0 1,-1 0-1,1 0 1,-1 0-1,0 1 1,0-1-1,1 0 1,-1 0 0,0 0-1,0-1 1,0 1-1,0 0 1,0 0-1,0 0 1,0-1 0,0 1-1,-1 0 1,1-1-1,0 1 1,0-1-1,-1 0 1,1 1-1,0-1 1,-2 0 0,2 1 24,0-1 1,0 0-1,1 0 1,-1 1-1,0-1 1,0 0-1,0 0 1,0 0-1,0 0 1,0 0-1,0 0 1,0 0-1,0-1 1,0 1-1,0 0 1,0 0 0,0-1-1,0 1 1,0-1-1,1 1 1,-1-1-1,0 1 1,0-1-1,0 1 1,1-1-1,-1 0 1,0 1-1,1-1 1,-1 0-1,1 0 1,-1 1-1,0-1 1,1 0-1,0 0 1,-1 0-1,1 0 1,-1-1 0,1 0-25,0 1-1,0-1 1,0 0 0,1 0 0,-1 0 0,0 0 0,1 1 0,0-1 0,-1 0 0,1 0 0,0 1 0,0-1 0,0 0 0,0 1 0,0-1 0,0 1 0,0-1 0,2-1 0,-2 2-51,-1 0-1,1 1 1,0-1-1,-1 0 1,1 1 0,0-1-1,0 1 1,-1-1-1,1 1 1,0-1 0,0 1-1,0-1 1,0 1-1,0 0 1,-1-1 0,1 1-1,0 0 1,0 0 0,0 0-1,0 0 1,2 0-1,-3 0 34,1 0 0,0 1-1,-1-1 1,1 0-1,-1 1 1,1-1 0,-1 1-1,1-1 1,-1 1-1,1-1 1,-1 1 0,1-1-1,-1 1 1,0 0-1,1-1 1,-1 1 0,0 0-1,0-1 1,1 1-1,-1 0 1,0-1 0,0 2-1,1 0 55,-1 0 0,0 1 0,0-1-1,0 0 1,0 1 0,0-1 0,0 0-1,-1 0 1,1 1 0,-1-1 0,1 0-1,-1 0 1,0 0 0,0 1 0,0-1-1,0 0 1,-2 2 0,2-3-2,0 0 0,0 0 0,0-1 0,0 1 0,0 0 1,0-1-1,0 1 0,-1-1 0,1 1 0,0-1 0,0 0 0,-1 1 0,1-1 0,0 0 0,0 0 1,-1 0-1,1 0 0,0 0 0,0 0 0,-1 0 0,1 0 0,0 0 0,0-1 0,-1 1 1,1-1-1,0 1 0,0-1 0,0 1 0,0-1 0,-1 1 0,1-1 0,0 0 0,0 0 0,1 0 1,-1 0-1,0 1 0,0-1 0,0 0 0,0-1 0,1 1 0,-1 0 0,0 0 0,1 0 0,-1 0 1,1 0-1,0-1 0,-1 1 0,1 0 0,0 0 0,0-1 0,-1 1 0,1 0 0,0 0 0,0-1 1,1 1-1,-1 0 0,0 0 0,0-1 0,1 1 0,-1 0 0,0 0 0,1-1 0,-1 1 0,2-1 1,-1 0-16,-1 1 0,1-1 0,0 1 0,0 0 0,0-1 0,1 1 0,-1 0 0,0 0 0,0 0 0,1 0 0,-1 0 0,1 0 0,-1 0 0,0 1 0,1-1 0,0 0 0,-1 1 0,1-1 0,-1 1 0,1 0 0,0-1 0,-1 1 0,1 0 0,0 0 0,-1 0 0,1 0 0,0 0 0,-1 0 0,4 1 0,-4 0-17,1 0 0,-1 0 1,0 0-1,1 0 0,-1 0 1,0 0-1,0 0 0,0 0 0,0 1 1,0-1-1,0 0 0,0 1 1,0-1-1,-1 0 0,1 1 1,0-1-1,-1 1 0,1-1 1,-1 1-1,1 0 0,-1-1 1,0 1-1,0-1 0,0 1 0,0 0 1,0-1-1,0 1 0,0-1 1,-1 1-1,1-1 0,-1 3 1,1-3 5,0 0 1,-1 1-1,1-1 0,0 0 1,-1 0-1,1 0 1,-1 0-1,0 1 1,1-1-1,-1 0 1,0 0-1,0 0 1,1 0-1,-1 0 1,0-1-1,0 1 0,0 0 1,0 0-1,0-1 1,0 1-1,-2 0 1,2 0 11,0-1 0,1 0 1,-1 0-1,0 0 0,1 0 0,-1-1 1,0 1-1,0 0 0,1 0 0,-1 0 1,0-1-1,1 1 0,-1 0 1,0 0-1,1-1 0,-1 1 0,1-1 1,-1 1-1,0-1 0,1 1 0,-1-1 1,1 1-1,-1-1 0,1 1 0,0-1 1,-1 1-1,1-1 0,0 0 1,-1 1-1,1-1 0,0 0 0,0 1 1,-1-1-1,1 0 0,0 1 0,0-1 1,0 0-1,0-1 0,0 0-1,0 0-1,0 0 0,1 0 1,-1-1-1,1 1 1,-1 0-1,1 0 0,0 0 1,-1 0-1,1 1 1,0-1-1,0 0 0,1 0 1,-1 0-1,0 1 0,1-1 1,-1 1-1,1-1 1,2-1-1,-3 2-3,-1 0 0,1 0-1,0 0 1,0 0 0,0 1 0,0-1 0,0 0 0,0 1-1,0-1 1,0 0 0,0 1 0,0 0 0,0-1 0,0 1-1,0 0 1,0-1 0,1 1 0,-1 0 0,0 0-1,0 0 1,0 0 0,0 0 0,1 0 0,-1 0 0,0 0-1,0 1 1,0-1 0,0 0 0,0 1 0,1-1-1,-1 1 1,0-1 0,0 1 0,0 0 0,1 1 0,-1-1-14,-1 0 0,1 0 0,-1 0 0,1 0 0,-1 0 0,0 0 0,1 0 0,-1 1 1,0-1-1,0 0 0,0 0 0,0 0 0,0 0 0,0 1 0,0-1 0,0 0 0,-1 0 1,1 0-1,0 0 0,-1 0 0,1 0 0,-1 0 0,1 0 0,-1 0 0,0 0 0,1 0 0,-1 0 1,0 0-1,1 0 0,-3 1 0,1 0 25,0 1 1,0-1 0,0 0-1,-1 0 1,1 0-1,-1 0 1,0 0 0,0 0-1,1-1 1,-4 2-1,5-3 4,0 0 0,0 0 0,0 1 0,0-1 0,1 0 0,-1 0 0,0 0 0,0 0 0,0 0 0,0 0 0,1-1 0,-1 1 0,0 0 0,0 0 0,0-1 0,0 1-1,1 0 1,-1-1 0,0 1 0,0 0 0,1-1 0,-1 0 0,0 1 0,1-1 0,-1 1 0,1-1 0,-1 0 0,1 1 0,-1-1 0,1 0 0,-1 1 0,0-2 0,-4-13-1433,4 0-6012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7:31.0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7 1920,'0'-2'1397,"-3"-3"3400,3 5-4754,-1 0 1,1 0-1,0 0 1,0 1 0,-1-1-1,1 0 1,0 0 0,0 0-1,-1 0 1,1 0 0,0 0-1,0 1 1,0-1 0,-1 0-1,1 0 1,0 0 0,0 1-1,0-1 1,0 0 0,0 0-1,-1 1 1,1-1 0,0 0-1,0 0 1,0 1 0,0-1-1,0 0 1,0 0-1,0 1 1,0-1 0,0 0-1,0 0 1,0 1 0,0-1-1,0 1 1,-1 3 241,1 0 1,-1 0-1,1 1 1,0-1-1,1 6 0,-1 16 270,-3 3-446,1 1 0,2-1 1,4 45-1,-3-62 703,-1-4-4435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39.5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0 1664,'6'27'4665,"-8"17"-4033,1-14-212,-5 93-61,3-67 151,-4 137 66,6-131-264,-4 40 640,2-56-946,5 77-1,3 28 640,-6-77-568,4 105 550,-2-123-395,-2-38 185,4 31 1,0 11-1115,-3-57 455,6 14-7795,-6-15 6032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43.0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51 3456,'0'-1'1515,"-1"-1"-1260,1 0 1,-1 0-1,1 0 0,0 0 0,0 0 1,0 1-1,0-1 0,0 0 0,0 0 1,0 0-1,1 0 0,-1 0 0,1 0 0,0-2 1,0 4-232,-1 0 0,0-1 0,1 1 0,-1 0 0,0 0 0,1 0 0,-1 0 0,0-1 0,1 1 0,-1 0 0,0 0 0,1 0 0,-1 0 0,0 0 0,1 0 0,-1 0 0,1 0 0,-1 0 0,0 0 0,1 0 0,-1 0 0,0 0 0,1 0 0,-1 0 0,0 0 0,1 1 0,-1-1 0,0 0 0,1 0 0,-1 0 0,0 1 0,1-1 0,-1 0 0,3 15 128,-3-12-108,0 1 0,-1-1-1,0 0 1,1 1-1,-1-1 1,0 0-1,-2 5 1,2-8-37,1 1 1,0-1-1,0 1 0,-1 0 0,1-1 1,0 1-1,-1-1 0,1 1 0,0-1 1,-1 1-1,1-1 0,-1 1 0,1-1 0,-1 0 1,1 1-1,-1-1 0,1 0 0,-1 1 1,1-1-1,-1 0 0,0 0 0,1 1 1,-1-1-1,0 0 0,1 0 0,-1 0 1,1 0-1,-1 0 0,-1 0 0,2 0 26,0-1 0,-1 1 0,1-1 0,-1 1-1,1-1 1,-1 1 0,1-1 0,0 0 0,-1 1-1,1-1 1,0 1 0,0-1 0,0 0 0,-1 1-1,1-1 1,0 0 0,0 1 0,0-1 0,0 0-1,0 0 1,0-1 31,0 1 1,0 0-1,0 0 0,1-1 1,-1 1-1,0 0 0,0 0 0,1 0 1,-1 0-1,1 0 0,-1-1 0,1 1 1,0-1-1,0 2-41,-1-1 1,0 1 0,1 0-1,-1-1 1,1 1 0,-1 0-1,1 0 1,-1-1-1,0 1 1,1 0 0,-1 0-1,1 0 1,-1 0-1,1-1 1,-1 1 0,1 0-1,-1 0 1,1 0 0,-1 0-1,1 0 1,-1 0-1,1 0 1,-1 0 0,1 1-1,-1-1 1,1 0-1,-1 0 1,0 0 0,1 0-1,-1 1 1,1-1-1,-1 0 1,1 0 0,-1 1-1,1 0 1,-1-1-23,1 0-1,-1 1 1,0-1 0,1 1-1,-1-1 1,0 1 0,0-1 0,1 1-1,-1-1 1,0 1 0,0-1-1,0 1 1,0-1 0,1 1-1,-1-1 1,0 1 0,0 0-1,0-1 1,0 1 0,0-1 0,-1 1-1,1-1 1,0 1 0,0-1-1,0 1 1,0-1 0,-1 1-1,1-1 1,0 1 0,0-1-1,-1 1 1,1-1 0,0 1 0,-1-1-1,1 1 1,0-1 0,-1 0-1,1 1 1,-1-1 0,1 0-1,-1 1 1,1-1 0,-1 0 0,1 0-1,-1 1 1,1-1 0,-2 0-1,2 0 4,-1 1-1,1-1 0,0 0 1,-1 0-1,1 1 0,-1-1 1,1 0-1,-1 0 1,0 0-1,1 0 0,-1 0 1,1 0-1,-1 0 0,1 0 1,-1 0-1,1 0 0,-1 0 1,1 0-1,-1 0 1,1 0-1,-2-1 0,2 1 34,0-1 0,-1 1 0,1-1 0,0 1 0,-1-1 0,1 1 0,0-1-1,0 1 1,-1-1 0,1 1 0,0-1 0,0 0 0,0 1 0,0-1 0,0 1 0,0-1 0,0 0-1,0 1 1,0-1 0,0 1 0,0-1 0,0 0 0,0 1 0,1-1 0,-1 0 0,1-1-25,-1-1-5,0 1 0,1 0 0,0-1 0,-1 1 0,1 0 1,0-1-1,0 1 0,0 0 0,0 0 0,1 0 0,-1 0 0,1 0 0,2-3 1,-4 7-19,1 0 0,-1 0 1,1 0-1,-1-1 0,0 1 1,0 0-1,0 0 0,0 0 1,0 0-1,0 0 0,-1 2 1,1-2-9,-1 0 1,1 0-1,-1 0 1,0 0-1,0 0 0,0 0 1,0 0-1,0 0 1,0 0-1,-1 0 1,1-1-1,-4 4 1,5-5 15,0 1 1,-1-1 0,1 0-1,-1 1 1,1-1-1,-1 0 1,1 0-1,-1 1 1,1-1-1,-1 0 1,1 0 0,-1 0-1,1 0 1,-1 0-1,1 0 1,-1 0-1,1 0 1,-1 0 0,0 0-1,1 0 1,-2 0-1,2-1 23,-1 1 1,0-1-1,0 1 0,1-1 0,-1 1 0,0-1 1,1 0-1,-1 1 0,0-1 0,1 0 0,-1 0 1,1 0-1,-1 1 0,1-1 0,-1 0 0,1 0 1,0-1-1,-1 1-2,1 0 0,0 0 1,0 0-1,-1 0 0,1 0 0,0 0 1,0 0-1,0 0 0,1 0 0,-1 0 0,0 0 1,0 0-1,0 0 0,1-1 0,-1 2 1,1-1-1,-1 0 0,1 0 0,-1 0 1,1 0-1,-1 0 0,1 0 0,0 0 0,-1 1 1,1-1-1,0 0 0,0 0 0,0 1 1,0-1-1,-1 1 0,1-1 0,0 1 1,0-1-1,0 1 0,0 0 0,2-1 0,-3 1-8,1-1-1,-1 1 1,1 0-1,0 0 0,-1 0 1,1 0-1,0 0 1,-1 0-1,1 0 0,0 0 1,-1 0-1,1 0 0,0 0 1,-1 1-1,1-1 1,-1 0-1,1 0 0,0 1 1,-1-1-1,1 0 0,-1 1 1,1-1-1,0 1 1,0 0-18,-1 0-1,1 0 1,-1 0 0,0 0 0,1 0 0,-1 0 0,0 0 0,0 0 0,1 0 0,-1 0 0,0 0 0,0 0 0,0 0 0,0 0 0,0 0 0,-1 0 0,1 0 0,0 0 0,0 0 0,-1 2 0,1-2 7,-1-1 0,1 1 0,0 0 0,0 0 0,-1-1 0,1 1 0,-1 0 0,1-1 0,0 1 0,-1 0 0,1-1 0,-1 1 0,1-1 0,-1 1 0,0-1 0,1 1 0,-1-1 0,1 1 0,-1-1 1,0 0-1,1 1 0,-1-1 0,0 0 0,0 1 0,1-1 0,-1 0 0,0 0 0,0 0 0,1 0 0,-1 0 0,-1 0 0,1 0 16,1 0-1,-1 0 0,0-1 1,1 1-1,-1 0 1,1 0-1,-1-1 1,1 1-1,-1 0 1,1-1-1,-1 1 1,1-1-1,-1 1 0,1-1 1,-1 1-1,1-1 1,0 1-1,-1-1 1,1 1-1,0-1 1,-1 0-1,1 1 1,0-1-1,0 1 1,0-1-1,0 0 0,-1 1 1,1-1-1,0 0 1,0 1-1,0-1 1,0 1-1,0-1 1,1 0-1,-1 1 1,0-1-1,0 0 0,0 0 1,8-22 87,-8 22-98,0 0 0,1 0-1,-1 0 1,1 0 0,-1 0 0,1 1 0,-1-1 0,1 0-1,-1 0 1,1 0 0,0 1 0,-1-1 0,1 0 0,0 1 0,0-1-1,-1 1 1,1-1 0,0 0 0,0 1 0,0 0 0,2-1 0,-3 1-20,1 0 0,0 1 0,-1-1 1,1 0-1,-1 1 0,1-1 0,0 1 1,-1-1-1,1 1 0,-1-1 0,1 1 1,-1 0-1,1-1 0,-1 1 0,0 0 1,1-1-1,-1 1 0,0 0 0,1-1 1,-1 1-1,0 0 0,0 0 0,0-1 1,0 1-1,1 0 0,-1 0 0,-1 1 1,2 22-179,-1-24 187,-1 1 1,1-1-1,0 1 0,0-1 0,0 1 1,0-1-1,0 1 0,-1-1 1,1 1-1,0-1 0,-1 1 1,1-1-1,0 1 0,-1-1 1,1 0-1,0 1 0,-1-1 1,1 0-1,-1 1 0,1-1 1,0 0-1,-1 1 0,1-1 1,-1 0-1,1 0 0,-1 0 0,1 1 1,-1-1-1,1 0 0,-1 0 1,0 0-1,1 0 0,-1 0 1,-1 0 4,1 0 0,-1-1-1,1 1 1,-1 0 0,1-1 0,-1 0 0,1 1 0,0-1 0,0 0 0,-1 1 0,1-1 0,-2-2 0,2 2 4,-1 0 0,1 0 0,0-1 0,0 1 0,0 0 0,0-1 0,0 1 0,0-1 0,0 1 0,0-1 0,0-2 0,1 3-5,-1 0 1,1 1-1,0-1 0,0 0 1,0 1-1,0-1 0,0 0 1,0 0-1,0 1 0,0-1 1,1 0-1,-1 0 0,0 1 1,0-1-1,0 0 1,1 1-1,-1-1 0,0 0 1,1 1-1,-1-1 0,1 1 1,-1-1-1,1 1 0,-1-1 1,1 0-1,-1 1 1,2-1-1,-1 0 2,0 0 1,0 1 0,0-1-1,0 0 1,0 1-1,0-1 1,0 1-1,0-1 1,0 1-1,1 0 1,-1-1-1,0 1 1,0 0-1,0 0 1,1 0 0,-1 0-1,0 0 1,0 0-1,1 0 1,-1 0-1,0 1 1,0-1-1,0 0 1,0 1-1,1-1 1,-1 1 0,0-1-1,0 1 1,0 0-1,0-1 1,1 2-1,-1-1-1,0 1 0,0-1-1,0 0 1,0 1 0,0-1 0,0 1-1,0-1 1,-1 1 0,1-1-1,-1 1 1,1 0 0,-1-1 0,0 1-1,1 0 1,-1-1 0,0 1 0,0 0-1,0-1 1,0 1 0,0 0-1,-1-1 1,1 1 0,-1 2 0,1-3 6,-1-1 1,1 1 0,0 0-1,0 0 1,-1 0 0,1 0-1,0-1 1,-1 1 0,1 0-1,-1 0 1,1-1 0,-1 1-1,1 0 1,-1-1 0,0 1 0,1-1-1,-1 1 1,0-1 0,1 1-1,-1-1 1,0 1 0,0-1-1,1 0 1,-1 1 0,0-1-1,0 0 1,0 1 0,0-1-1,1 0 1,-1 0 0,0 0-1,0 0 1,0 0 0,0 0-1,0 0 1,1 0 0,-1 0 0,-2-1-1,2 0 1,1 1 1,-1-1-1,0 1 0,1-1 0,-1 1 0,0-1 0,1 1 1,-1-1-1,1 0 0,-1 0 0,1 1 0,-1-1 0,1 0 1,-1 0-1,1 1 0,0-1 0,-1 0 0,1 0 0,0 0 1,0 0-1,-1 0 0,1 1 0,0-1 0,0 0 0,0 0 1,0 0-1,0 0 0,1 0 0,-1 0 0,0 1 0,0-1 1,1 0-1,-1 0 0,0 0 0,1 0 0,-1 1 0,0-1 1,1 0-1,0 0 0,0-1-1,0 1 0,0 0 0,0-1 1,0 1-1,0 0 0,0 0 0,0 0 0,1 0 1,-1 0-1,0 0 0,0 0 0,1 0 0,2 0 0,-4 1-5,1-1 0,-1 1 0,1 0 0,-1 0 0,1 0-1,-1 0 1,1 0 0,-1 0 0,1 0 0,-1 0-1,1 1 1,-1-1 0,1 0 0,-1 0 0,1 0 0,-1 0-1,1 1 1,-1-1 0,1 0 0,-1 1 0,1-1-1,-1 0 1,0 1 0,1-1 0,-1 0 0,0 1 0,1-1-1,-1 1 1,0-1 0,1 0 0,-1 1 0,0-1-1,0 1 1,1-1 0,-1 1 0,0-1 0,0 1 0,0-1-1,0 1 1,0-1 0,0 1 0,0 0 0,0-1-1,0 2 1,0-1-3,0 0 0,0 0-1,-1 0 1,1 1 0,0-1 0,-1 0-1,1 0 1,-1 0 0,1 0 0,-1 0-1,0 1 1,1-1 0,-1 0-1,0-1 1,0 1 0,0 0 0,1 0-1,-1 0 1,0 0 0,0-1 0,0 1-1,0 0 1,-1-1 0,1 1 0,0-1-1,0 1 1,0-1 0,0 0-1,-1 1 1,1-1 0,0 0 0,0 0-1,0 0 1,-1 0 0,1 0 0,0 0-1,0 0 1,-1 0 0,1 0 0,0-1-1,0 1 1,0-1 0,-1 1-1,1-1 1,0 1 0,0-1 0,0 1-1,0-1 1,-1-1 0,1 1 14,1 0 1,0 0 0,0 0-1,0 0 1,0-1-1,0 1 1,0 0-1,0 0 1,0 0-1,0 0 1,1 0 0,-1 0-1,0 0 1,1 0-1,-1 0 1,1 0-1,-1 0 1,1 0-1,-1 0 1,1 0 0,0 0-1,-1 0 1,1 0-1,2-1 1,-2 0-6,0 1-1,1-1 1,-1 1 0,0 0 0,1-1-1,0 1 1,-1 0 0,1 0 0,0 0-1,-1 0 1,1 0 0,0 0 0,3 0 0,-5 1-10,1 0 1,0 0 0,0 0 0,0 0 0,0 0 0,-1 1 0,1-1 0,0 0 0,0 1 0,0-1 0,-1 0 0,1 1 0,0-1 0,-1 1 0,1-1 0,0 1-1,-1-1 1,1 1 0,-1-1 0,1 1 0,-1 0 0,1-1 0,-1 1 0,1 0 0,-1 0 0,1-1 0,-1 1 0,0 0 0,0 0 0,1-1 0,-1 1-1,0 0 1,0 0 0,0 0 0,0 0 0,0-1 0,0 1 0,0 0 0,0 0 0,0 0 0,0-1 0,-1 1 0,1 0 0,0 1 0,-1 0-20,1 1 1,-1-1-1,0 1 1,0-1-1,0 0 1,0 1-1,0-1 1,0 0-1,-1 0 1,1 0-1,-1 0 1,1 0-1,-5 3 1,6-4 28,-1 0 0,0-1 1,0 1-1,0 0 0,0-1 1,0 1-1,0-1 0,-1 0 1,1 1-1,0-1 0,0 0 1,0 1-1,0-1 0,0 0 1,0 0-1,-1 0 0,1 0 1,0 0-1,0 0 0,0-1 1,0 1-1,0 0 0,-2-1 1,2 0 23,1 0 0,-1 1-1,1-1 1,-1 0 0,1 1 0,-1-1 0,1 0 0,0 0 0,-1 0 0,1 1 0,0-1 0,0 0-1,-1 0 1,1 0 0,0 0 0,0 0 0,0 1 0,0-1 0,0 0 0,0 0 0,1 0-1,-1 0 1,0 0 0,0 1 0,1-1 0,-1 0 0,0 0 0,1 0 0,-1 1 0,1-2 0,0 0 18,9-17 23,-9 18-83,-1 0 0,1 0 0,-1 1 0,1-1 0,-1 0 0,1 0 0,0 0 0,-1 1 0,1-1 0,0 0 0,0 1 0,-1-1 0,1 1-1,0-1 1,0 1 0,0-1 0,2 0 0,-3 2 8,1-1-1,-1 0 0,1 1 1,0-1-1,-1 0 0,1 1 1,-1-1-1,1 1 0,0-1 1,-1 1-1,1-1 0,-1 1 1,0-1-1,1 1 0,-1-1 1,1 1-1,-1-1 0,0 1 1,1 0-1,-1-1 0,0 1 1,0 0-1,0-1 0,0 1 1,1 0-1,-1 0 1,0-1-1,0 1 0,0 0 1,0-1-1,-1 2 0,2-1-9,-1 1 0,0-1 0,0 1 0,0-1 0,-1 0 0,1 1 0,0-1 0,0 0 0,-1 1 0,1-1 0,-1 0 0,1 0 0,-1 1 0,1-1 0,-3 2 0,3-3 12,-1 1-1,1-1 1,-1 0-1,1 0 1,-1 1 0,1-1-1,-1 0 1,0 0 0,1 0-1,-1 0 1,1 0 0,-1 0-1,0 0 1,1 0 0,-1 0-1,1 0 1,-1 0 0,0 0-1,1 0 1,-1 0 0,1 0-1,-1-1 1,1 1-1,-1 0 1,1-1 0,-1 1-1,1 0 1,-1-1 0,1 1-1,-1 0 1,1-1 0,-1 1-1,1-1 1,0 1 0,-1-1-1,1 1 1,0-1 0,-1 1-1,1-1 1,0 1 0,-1-2-1,1 1 27,-1 0 1,0-1-1,1 1 1,-1-1-1,1 1 0,-1 0 1,1-1-1,0 1 0,-1-1 1,1 1-1,0-1 0,0 1 1,0-1-1,0 1 0,1-1 1,-1-1-1,1 1-45,0 0 1,0 0-1,1 0 0,-1 0 1,1 1-1,-1-1 0,1 0 1,-1 1-1,1-1 0,0 1 1,2-2-1,-4 3 16,0 0 0,1 0 0,-1-1 0,1 1 0,-1 0 1,1 0-1,-1 0 0,1 0 0,0-1 0,-1 1 0,1 0 0,-1 0 0,1 0 1,-1 0-1,1 0 0,-1 0 0,1 0 0,-1 1 0,1-1 0,-1 0 0,1 0 0,-1 0 1,1 0-1,-1 1 0,1-1 0,-1 0 0,1 1 0,-1-1 0,1 0 0,-1 1 1,0-1-1,1 0 0,-1 1 0,0-1 0,1 1 0,-1-1 0,0 1 0,1-1 0,-1 0 1,0 1-1,0-1 0,0 1 0,1 0 0,-1-1 0,0 1 0,0-1 0,0 1 1,0-1-1,0 1 0,0 0 0,0 2-18,0 0 0,-1-1-1,1 1 1,0 0 0,-1-1 0,0 1 0,1-1 0,-1 1 0,0-1-1,-1 1 1,-1 3 0,3-5 22,-1 0 0,0 0 0,1 0-1,-1 0 1,0 0 0,0 0 0,0-1 0,0 1 0,0 0 0,0 0-1,0-1 1,-1 2 0,2-2 2,-1 0 1,1 0-1,-1 0 0,1 0 1,-1 0-1,0 0 0,1 0 0,-1 0 1,1 0-1,-1 0 0,1 0 1,-1 0-1,1 0 0,-1 0 1,1 0-1,-1 0 0,1-1 1,-1 1-1,1 0 0,-1 0 0,1-1 1,-1 1-1,1 0 0,-1-1 1,1 1-1,0-1 0,-1 0 1,0 0 6,1 1 0,-1-1 0,1 0 0,-1 0 0,1 0 0,0 1 0,-1-1 0,1 0 0,0 0 0,0 0 0,0 0 0,0 0 0,0 0 0,-1 0 0,2 1 0,-1-1 0,0 0 0,0 0 0,0 0 0,0 0 0,1 0 0,-1 0 0,0 1 0,1-1 0,-1 0 0,0 0 0,1 0 0,-1 1 0,1-1 0,-1 0 0,1 0 0,0 1 0,-1-1 0,1 1 0,0-1 0,0 1 0,-1-1 0,1 1 0,0-1 0,0 1 0,0-1 0,-1 1 0,1 0 0,0 0 0,1-1 1,-1 1-15,0-1 0,-1 1 0,1 0 0,0 0 0,0-1 0,0 1 0,-1 0 0,1 0 0,0 0 0,0 0 0,0 0 1,0 0-1,-1 0 0,1 0 0,0 0 0,0 1 0,0-1 0,-1 0 0,3 1 0,-3 0 3,0-1 0,1 1 0,-1-1 0,1 1 0,-1-1 0,0 1 0,0 0 0,1-1 0,-1 1 0,0 0 0,0-1 0,0 1 0,0 0 0,0 0 0,0-1 0,0 1 0,0 0 0,0-1 0,0 1 0,0 0 0,0-1 0,0 1 0,0 0 0,-1-1 0,1 1 0,0 0 0,-1-1 0,1 1 0,-1 0 0,1 0 2,0 0 1,-1-1 0,1 1-1,0 0 1,-1-1 0,1 1-1,-1 0 1,1-1 0,-1 1-1,1-1 1,-1 1 0,1-1-1,-1 1 1,0-1 0,1 1-1,-1-1 1,0 0 0,1 1-1,-1-1 1,0 0 0,1 1-1,-1-1 1,0 0 0,0 0-1,1 0 1,-1 0 0,0 0-1,0 0 1,1 0 0,-1 0 0,0 0-1,0 0 1,0 0 0,0-1 4,1 1 0,-1 0 1,1-1-1,-1 1 0,1-1 1,-1 1-1,1 0 0,-1-1 1,1 1-1,-1-1 0,1 1 1,0-1-1,-1 1 1,1-1-1,0 0 0,0 1 1,-1-1-1,1 1 0,0-1 1,0 0-1,0 1 0,0-1 1,0 0-1,0 1 0,0-1 1,0 1-1,0-1 1,0 0-1,0 1 0,0-1 1,0 0-1,1 1 0,-1-1 1,0 1-1,0-1 0,1 0 1,-1 1-1,0-1 0,1 1 1,-1-1-1,1 0 1,0-1-13,1 0 0,-1 0 0,0 0 0,1 0 0,0 1 0,-1-1 0,1 0 0,0 1 0,4-3 0,-6 4-3,0-1-1,1 1 1,-1 0 0,0 0-1,1 0 1,-1 0 0,1 0-1,-1-1 1,0 1 0,1 0-1,-1 0 1,0 0-1,1 0 1,-1 0 0,1 0-1,-1 0 1,0 1 0,1-1-1,-1 0 1,0 0 0,1 0-1,-1 0 1,0 0 0,1 1-1,0-1 1,-1 1-14,1-1 1,-1 1-1,1 0 0,-1 0 1,1 0-1,-1 0 0,0-1 1,1 1-1,-1 0 0,0 0 1,1 0-1,-1 0 0,0 0 1,0 0-1,0 1 0,0 0 23,0 1-1,0-1 1,0 0-1,0 0 1,-1 0-1,1 1 1,-1-1-1,1 0 1,-1 0-1,0 0 1,0 0-1,-1 2 1,2-3-64,-1-1 1,1 1-1,0-1 1,-1 1-1,1-1 1,-1 0-1,1 1 1,-1-1-1,1 1 1,-1-1-1,1 0 1,-1 0-1,1 1 1,-1-1-1,1 0 1,-1 0-1,0 1 1,1-1-1,-1 0 1,1 0-1,-1 0 1,0 0-1,1 0 1,-1 0-1,1 0 1,-1 0-1,0 0 1,1 0-1,-1-1 1,1 1-1,-1 0 1,1 0-1,-1 0 1,1-1-1,-1 1 1,0 0-1,1-1 1,-1 1-1,1 0 1,0-1-1,-1 1 1,1-1-1,-1 1 1,1-1 0,0 1-1,-1-1 1,1 0-1,-4-3-2946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26.8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1792,'-1'2'380,"1"0"-1,0-1 1,0 1-1,0 0 1,1 0-1,-1 0 1,0 0 0,1 0-1,0 3 1,3 14 336,-4 17-291,3 164 291,2-93-429,3 152 567,-13 28 64,16-110-689,-4-116-40,-4 117 1,-12-98-105,-2 48 86,10-100-104,-1-1 1,-8 34-1,9-50 45,0 0-1,1 0 1,0 0-1,1 0 0,2 14 1,-1-13-106,0-1 0,-2 1 0,1 0 0,-2 16 0,-2-3-214,-5 26-358,-4-20-6708,8-25 5365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31.1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51 1408,'0'0'240,"0"0"0,0-1 0,0 1 0,-1-1 0,1 1 0,0-1 0,0 1 0,0-1 0,0 1 0,0-1 0,0 1-1,0-1 1,0 1 0,0-1 0,1 1 0,-1-1 0,0 1 0,0 0 0,0-1 0,1 0 0,-1 0-211,0 1-1,1-1 1,-1 0 0,1 1-1,-1-1 1,0 0 0,1 1-1,-1-1 1,1 0 0,-1 1-1,1-1 1,0 1 0,-1-1-1,1 1 1,-1 0-1,1-1 1,0 1 0,-1 0-1,1-1 1,0 1 0,0 0-1,-1 0 1,1-1 0,0 1-1,0 0 1,-1 0 0,1 0-1,0 0 1,0 0 0,0 0-1,-1 0 1,1 0 0,0 1-1,0-1 1,-1 0-1,1 0 1,1 1 0,-1 0 34,0-1 1,0 1-1,0 0 0,0 0 1,0 0-1,-1 0 1,1 0-1,0 0 0,0 0 1,-1 0-1,1 0 1,0 0-1,-1 1 0,1-1 1,-1 0-1,0 0 1,1 1-1,-1-1 0,0 0 1,0 3-1,0-3-61,0 0-1,-1 1 0,1-1 1,-1 0-1,0 0 0,1 0 1,-1 1-1,0-1 0,0 0 1,0 0-1,0 0 1,1 0-1,-1 0 0,-1 0 1,1-1-1,0 1 0,0 0 1,0 0-1,0-1 0,-3 2 1,4-2 4,-1 0 0,1 1-1,-1-1 1,0 0 0,1 0 0,-1 1 0,0-1 0,1 0 0,-1 0 0,0 0 0,1 0 0,-1 0 0,0 0 0,1 0-1,-1 0 1,0 0 0,1 0 0,-1 0 0,0 0 0,1 0 0,-1-1 0,0 1 0,1 0 0,-1-1 0,0 1 0,1 0-1,-1-1 1,1 1 0,-1 0 0,1-1 0,-1 1 0,1-1 0,-1 1 0,1-1 0,0 1 0,-1-1 0,1 0 0,-1 1-1,1-1 1,0 1 0,-1-2 0,1 1 65,0-1-1,-1 1 1,1 0-1,0-1 1,-1 1-1,1-1 1,0 1-1,0 0 1,0-1-1,1 1 1,-1-1-1,0 1 1,0 0-1,1-1 1,-1 1-1,1 0 1,-1-1-1,1 1 1,1-3-1,0 1-41,1 0 0,0 1 0,-1-1 0,1 0 0,0 1 0,0 0-1,6-4 1,-8 6-23,0-1 0,-1 1-1,1 0 1,0-1 0,0 1-1,-1 0 1,1-1 0,0 1-1,0 0 1,0 0 0,-1 0-1,1 0 1,0 0-1,0 0 1,0 0 0,-1 0-1,1 0 1,0 0 0,0 0-1,-1 0 1,1 1 0,0-1-1,0 0 1,-1 1 0,1-1-1,0 0 1,-1 1 0,1-1-1,0 1 1,-1-1 0,1 1-1,0-1 1,-1 1 0,1 0-1,-1-1 1,1 1 0,-1 0-1,0-1 1,1 1 0,-1 0-1,0-1 1,1 1 0,-1 1-1,0 0-4,1-1-1,-1 0 1,0 0 0,0 0-1,0 0 1,0 0-1,-1 1 1,1-1-1,0 0 1,0 0-1,-1 0 1,1 0-1,-1 0 1,1 0 0,-1 0-1,1 0 1,-1 0-1,1 0 1,-1 0-1,0 0 1,0 0-1,1-1 1,-1 1 0,0 0-1,0 0 1,0-1-1,0 1 1,0-1-1,0 1 1,0 0-1,0-1 1,0 0-1,0 1 1,0-1 0,-2 1-1,1-1 4,1 1 1,-1-1-1,1 1 0,-1-1 1,0 0-1,1 1 0,-1-1 1,1 0-1,-1 0 0,0 0 1,1 0-1,-1 0 0,0-1 1,1 1-1,-1 0 0,1-1 1,-1 1-1,1-1 0,-1 0 1,1 1-1,-1-1 0,1 0 1,0 0-1,-3-2 0,4 2 4,-1 0-1,1 0 0,-1 0 0,1 0 0,0 0 0,0 0 1,0 0-1,0 0 0,0-1 0,0 1 0,0 0 1,0 0-1,0 0 0,0 0 0,1 0 0,-1 0 1,0 0-1,1 0 0,-1 0 0,1 0 0,-1 0 1,1 0-1,-1 0 0,1 0 0,0 0 0,-1 0 0,1 1 1,0-1-1,1-1 0,-1 1 1,-1 1 0,1-1-1,0 0 1,-1 1 0,1-1 0,0 1 0,0-1-1,0 1 1,-1-1 0,1 1 0,0-1-1,0 1 1,0 0 0,0 0 0,0-1 0,0 1-1,0 0 1,0 0 0,0 0 0,-1 0 0,1 0-1,0 0 1,0 0 0,0 0 0,0 1-1,0-1 1,0 0 0,0 0 0,0 1 0,0-1-1,0 1 1,-1-1 0,1 1 0,0-1 0,1 2-1,-1-1-12,0-1-1,-1 1 1,1 0-1,0 0 0,-1-1 1,1 1-1,0 0 1,-1 0-1,1 0 0,-1 0 1,0 0-1,1 0 1,-1 0-1,0 0 1,1 0-1,-1 0 0,0 0 1,0 0-1,0 0 1,0 0-1,0 0 0,0 0 1,0 0-1,0 0 1,0 0-1,-1 0 1,1 0-1,0 0 0,-1 0 1,1 0-1,-1 0 1,1 0-1,-1 0 0,1 0 1,-1-1-1,0 1 1,1 0-1,-1 0 1,0-1-1,0 1 0,1 0 1,-3 0-1,2 0 21,-1 0 0,1 0-1,-1 0 1,1-1 0,-1 1-1,1 0 1,-1-1 0,1 0-1,-1 1 1,0-1 0,1 0-1,-1 0 1,1 0 0,-1 0-1,0 0 1,1 0 0,-1 0-1,0-1 1,1 1 0,-1 0-1,1-1 1,-1 1 0,1-1-1,-1 0 1,1 0 0,-1 1-1,0-2 1,1 1-5,0 0 0,1 1 0,0-1 0,-1 0 0,1 0 0,-1 1-1,1-1 1,0 0 0,-1 0 0,1 0 0,0 1 0,0-1 0,0 0 0,0 0 0,0 0 0,0 0 0,0 1 0,0-1 0,0 0-1,0 0 1,0 0 0,0 0 0,1 1 0,-1-1 0,0 0 0,1 0 0,-1 0 0,0 1 0,1-1 0,-1 0 0,1 1 0,-1-1 0,1 0-1,0 1 1,-1-1 0,1 1 0,1-2 0,-1 1-3,0 0 0,0 0-1,0 0 1,1 0 0,-1 0-1,0 0 1,0 0 0,1 1-1,-1-1 1,1 0 0,-1 1-1,1-1 1,-1 1 0,1-1-1,-1 1 1,1 0 0,-1 0-1,1 0 1,0 0 0,2 0-1,-3 0-12,1 1 0,-1 0 0,1-1 0,-1 1 0,0 0 0,1 0 0,-1 0 0,0 0 0,0 0 0,0 0 0,0 0 0,0 0 0,0 0-1,0 1 1,0-1 0,0 0 0,0 1 0,-1-1 0,1 0 0,-1 1 0,1-1 0,-1 1 0,1-1 0,-1 1 0,0-1 0,0 1 0,0-1 0,0 1 0,0 0 0,0-1-1,0 1 1,0-1 0,-1 3 0,1-3 12,-1 1 1,1-1-1,-1 0 0,1 0 0,-1 0 1,0 1-1,1-1 0,-1 0 0,0 0 0,0 0 1,0 0-1,0 0 0,1 0 0,-1-1 1,-1 1-1,1 0 0,0 0 0,0-1 0,0 1 1,0 0-1,0-1 0,-1 1 0,1-1 0,0 0 1,0 1-1,-1-1 0,1 0 0,0 0 1,-1 0-1,1 0 0,0 0 0,-1 0 0,1 0 1,0 0-1,0-1 0,-1 1 0,1 0 1,0-1-1,-2 0 0,2 1 8,0-1 0,0 1-1,0 0 1,0-1 0,1 1 0,-1 0 0,0-1-1,0 1 1,1-1 0,-1 1 0,0-1 0,1 0-1,-1 1 1,1-1 0,-1 0 0,0 1-1,1-1 1,0 0 0,-1 1 0,1-1 0,-1 0-1,1 0 1,0 0 0,0 0 0,-1 1 0,1-1-1,0 0 1,0 0 0,0 0 0,0 0 0,0 0-1,0 1 1,0-3 0,1 1 1,0 0 0,0 0 0,0 0 0,0-1 0,0 2 0,0-1 0,1 0 0,-1 0 0,1 0 0,-1 0 0,1 1 0,0-1 0,1-1 0,-1 2-8,0-1 0,1 1-1,-1-1 1,0 1 0,1 0-1,-1 0 1,1 0 0,-1 0-1,1 0 1,-1 1 0,5-1-1,-6 0-3,0 1-1,0 0 1,0 1-1,0-1 1,0 0-1,0 0 1,0 0 0,0 0-1,0 1 1,0-1-1,0 0 1,0 1-1,0-1 1,-1 1-1,1-1 1,0 1-1,0 0 1,-1-1-1,1 1 1,0 0-1,0-1 1,-1 1-1,1 0 1,-1 0-1,1 0 1,-1-1-1,1 1 1,-1 0-1,0 0 1,1 2-1,0-2-16,-1 0 0,0-1-1,0 1 1,0 0 0,0 0 0,0 0-1,0 0 1,0-1 0,0 1 0,0 0-1,0 0 1,-1 0 0,1 0-1,0-1 1,0 1 0,-1 0 0,1 0-1,0 0 1,-1-1 0,1 1-1,-1 0 1,1-1 0,-1 1 0,0 0-1,0 0 1,-1 0 4,0 1 1,0-1-1,0 0 0,0 1 1,0-1-1,-1 0 0,1-1 1,0 1-1,-4 1 0,3-2 19,0 1 0,0-1-1,0 0 1,0 0 0,-1 0-1,1 0 1,-4-1-1,6 1-1,0 0-1,0 0 0,0-1 0,0 1 0,0 0 0,0-1 0,0 1 0,0-1 0,0 1 0,0-1 0,0 0 0,0 1 0,1-1 0,-1 0 0,0 1 0,0-1 0,1 0 0,-1 0 0,0 0 0,0-1 0,1 2-1,0-1-1,-1 0 0,1 0 1,0 0-1,0 0 1,0 0-1,0 0 0,0 0 1,0 0-1,0 0 1,0 0-1,0 0 1,0 0-1,1 0 0,-1 0 1,0 0-1,1 0 1,-1 0-1,0 0 0,1 0 1,-1 1-1,1-1 1,0 0-1,-1 0 0,1 0 1,0 1-1,-1-1 1,1 0-1,0 1 0,0-1 1,-1 1-1,1-1 1,0 1-1,0-1 0,0 1 1,0 0-1,0-1 1,0 1-1,2-1 0,-2 1-2,1-1 0,-1 1 0,1 0 0,-1-1 0,1 1 0,0 0 0,-1 0 0,1 0 0,0 0 0,-1 0-1,1 1 1,-1-1 0,1 0 0,0 1 0,-1-1 0,1 1 0,-1 0 0,1-1 0,-1 1 0,0 0 0,1 0 0,-1 0-1,0 0 1,3 2 0,-3-2-11,-1 0 0,1 0-1,0 0 1,0 0 0,-1 0-1,1 0 1,-1 0 0,1 0-1,-1 1 1,1-1 0,-1 0-1,0 0 1,1 1 0,-1-1-1,0 0 1,0 0-1,0 1 1,0-1 0,0 0-1,0 1 1,0-1 0,-1 0-1,1 0 1,0 1 0,-1-1-1,1 0 1,-1 0 0,1 0-1,-1 0 1,0 0 0,1 1-1,-1-1 1,0 0 0,0 0-1,0-1 1,0 1 0,0 0-1,0 0 1,0 0 0,-1 0-1,1 0 19,0-1-1,-1 1 0,1-1 0,0 1 1,-1-1-1,1 0 0,0 0 0,-1 0 1,1 1-1,0-1 0,-1 0 0,1-1 1,-1 1-1,1 0 0,0 0 0,-1-1 1,1 1-1,0 0 0,-1-1 0,1 0 1,0 1-1,0-1 0,0 0 0,-1 1 1,1-1-1,0 0 0,0 0 0,0 0 1,0 0-1,0 0 0,0 0 0,1 0 1,-1 0-1,0 0 0,1-1 0,-1 1 1,0-2-1,0 2-5,1 0 1,-1-1-1,1 1 1,0 0-1,0 0 1,-1-1-1,1 1 1,0 0-1,0 0 1,0-1-1,0 1 1,0 0-1,1-1 1,-1 1-1,0 0 1,1 0-1,-1-1 1,1 1-1,-1 0 0,1 0 1,-1 0-1,1 0 1,0 0-1,-1 0 1,1 0-1,0 0 1,0 0-1,0 0 1,0 0-1,0 0 1,0 1-1,0-1 1,0 0-1,0 1 1,1-1-1,-1 1 1,0-1-1,2 0 1,-2 1-6,1-1 0,0 0 1,-1 1-1,1-1 0,-1 1 1,1 0-1,0 0 1,-1 0-1,1-1 0,0 2 1,-1-1-1,1 0 0,0 0 1,-1 0-1,1 1 1,0-1-1,-1 1 0,1-1 1,-1 1-1,1 0 0,-1-1 1,1 1-1,-1 0 1,1 0-1,-1 0 0,0 0 1,0 1-1,0-1 1,1 0-1,0 2 0,-1-2-3,-1 1 0,1 0 0,0-1 0,-1 1 0,1 0 0,-1-1-1,0 1 1,1 0 0,-1-1 0,0 1 0,0 0 0,0 0 0,0-1 0,-1 1 0,1 0-1,0 0 1,-1-1 0,1 1 0,-1 0 0,1-1 0,-1 1 0,0-1 0,0 1 0,0-1-1,-1 2 1,1-2 3,0 1 0,0-1-1,0 0 1,0-1 0,0 1-1,0 0 1,0 0 0,0 0-1,-1-1 1,1 1 0,0 0-1,0-1 1,-1 1 0,1-1-1,0 0 1,-1 1-1,1-1 1,-1 0 0,1 0-1,0 0 1,-1 0 0,1 0-1,-1 0 1,1 0 0,0 0-1,-1-1 1,1 1 0,0 0-1,-1-1 1,1 1 0,-2-2-1,2 2 16,1-1-1,-1 1 0,1 0 1,-1-1-1,1 1 1,-1 0-1,1-1 0,-1 1 1,1-1-1,-1 1 0,1-1 1,0 1-1,-1-1 1,1 1-1,0-1 0,-1 1 1,1-1-1,0 0 0,0 1 1,0-1-1,-1 1 0,1-1 1,0 0-1,0 1 1,0-1-1,0 0 0,0-1 1,1 0 0,-1 1 0,0-1-1,1 1 1,0-1 0,-1 1 0,1-1 0,0 1-1,0-1 1,1-1 0,0 0 4,0 0 0,1 0 0,-1 0 1,1 1-1,0-1 0,0 1 0,0-1 0,5-2 1,-8 5-23,1 0 0,-1-1 1,1 1-1,-1 0 0,1-1 1,-1 1-1,1 0 0,-1-1 1,1 1-1,-1 0 0,1 0 1,-1 0-1,1 0 0,0 0 0,-1 0 1,1 0-1,-1 0 0,1 0 1,0 0-1,-1 0 0,1 0 1,-1 0-1,1 0 0,0 0 1,-1 1-1,1-1 0,-1 0 1,1 0-1,-1 1 0,1-1 1,-1 0-1,1 1 0,-1-1 1,1 1-1,-1-1 0,0 0 1,1 1-1,-1-1 0,1 1 1,-1-1-1,0 1 0,0-1 1,1 1-1,-1 0 0,0 0-5,0 1 0,0-1 0,0 0 0,0 0 0,0 1 0,0-1 0,-1 0 0,1 0 0,0 1 0,-1-1 0,1 0 0,-1 0 0,1 0 0,-1 0 0,0 0 0,1 0-1,-1 0 1,0 0 0,0 0 0,-1 2 0,-1-1 8,0-1 0,0 1 0,-1 0 0,1-1 0,0 1 0,0-1 0,-1 0 0,1 0 0,-8 0 0,11 0 4,-1-1 0,0 0 0,0 0 0,1 0 0,-1 0 1,0 0-1,0 0 0,1 0 0,-1 0 0,0 0 0,0 0 0,1 0 1,-1 0-1,0 0 0,0-1 0,1 1 0,-1 0 0,0 0 0,1-1 1,-1 1-1,0-1 0,1 1 0,-1-1 0,0 1 0,1-1 0,-1 1 0,1-1 1,-1 1-1,1-1 0,-1 0 0,1 1 0,0-1 0,-1 0 0,1 1 1,0-1-1,-1 0 0,1 1 0,0-1 0,0 0 0,0 0 0,0 1 1,0-1-1,0 0 0,0 0 0,0 1 0,0-1 0,0 0 0,0 0 0,0 0 1,0 1-1,1-2 0,0 0 5,0 0 0,0-1 0,0 1 0,0 0 1,1 0-1,-1 0 0,1 0 0,-1 1 0,1-1 0,0 0 0,0 0 0,0 1 1,0 0-1,0-1 0,0 1 0,0 0 0,0 0 0,1 0 0,-1 0 1,0 0-1,3 0 0,-4 0-10,0 1 0,1 0 0,-1-1 0,0 1 1,0 0-1,1 0 0,-1 0 0,0 0 0,0 0 0,1 0 0,-1 0 1,0 0-1,0 0 0,1 0 0,-1 1 0,0-1 0,0 1 1,0-1-1,0 1 0,0-1 0,1 1 0,-1-1 0,0 1 0,0 0 1,0 0-1,-1 0 0,1 0 0,0-1 0,0 1 0,0 0 1,-1 0-1,1 0 0,0 1 0,-1-1 0,1 0 0,-1 0 1,1 0-1,-1 0 0,0 1 0,1-1 0,-1 2 0,0-3-5,0 1-1,0-1 0,0 1 1,0 0-1,0-1 1,0 1-1,0-1 1,0 1-1,0-1 0,-1 1 1,1-1-1,0 1 1,0-1-1,-1 1 0,1-1 1,0 0-1,-1 1 1,1-1-1,0 1 0,-1-1 1,1 0-1,0 1 1,-1-1-1,1 0 1,-2 1-1,-16 5-93,-18-4-42,19-7 523,16 5-370,1 0 1,0 0-1,-1 0 1,1-1 0,0 1-1,-1 0 1,1 0-1,0-1 1,0 1-1,-1 0 1,1 0-1,0-1 1,0 1-1,0 0 1,0-1-1,-1 1 1,1 0 0,0-1-1,0 1 1,0-1-1,0 1 1,0 0-1,0-1 1,0 1-1,0-2 0,1 1 0,-1 0-1,1 0 1,-1 0 0,1 0 0,0-1-1,-1 1 1,1 0 0,0 0-1,0 0 1,0 0 0,0 1 0,0-1-1,0 0 1,0 0 0,0 1-1,1-2 1,0 1-18,1 0 0,-1-1 0,0 1 0,0 0 0,1 1 0,-1-1 0,0 0 0,1 1 0,-1-1 0,4 1 0,-5 0 4,-1 0 1,1 0 0,0 0 0,-1 0 0,1 0-1,0 0 1,-1 0 0,1 0 0,0 0-1,-1 1 1,1-1 0,0 0 0,-1 1 0,1-1-1,-1 0 1,1 1 0,-1-1 0,1 1-1,0-1 1,-1 1 0,0-1 0,1 1 0,-1-1-1,1 1 1,-1-1 0,0 1 0,1-1-1,-1 1 1,0 0 0,1-1 0,-1 1 0,0 0-1,0-1 1,0 1 0,0 1 0,0-1-3,0 1 1,0-1 0,-1 1-1,1 0 1,0-1 0,-1 1 0,0-1-1,1 0 1,-1 1 0,0-1 0,0 1-1,0-1 1,1 0 0,-2 0-1,1 1 1,0-1 0,0 0 0,0 0-1,0 0 1,-1 0 0,1 0-1,0-1 1,-1 1 0,1 0 0,-1-1-1,1 1 1,-1 0 0,-1-1-1,2 1 10,0-1 0,0 0 0,1 1-1,-1-1 1,0 0 0,0 0-1,0 1 1,0-1 0,0 0-1,0 0 1,0 0 0,0 0-1,0 0 1,0-1 0,0 1-1,0 0 1,0 0 0,0-1-1,1 1 1,-1 0 0,0-1-1,0 1 1,0-1 0,0 1 0,1-1-1,-1 0 1,0 1 0,0-1-1,1 0 1,-1 1 0,1-1-1,-1 0 1,0 0 0,1 1-1,0-1 1,-1 0 0,1 0-1,-1 0 1,1 0 0,0 0-1,0 0 1,-1 0 0,1 0 0,0 0-1,0 0 1,0 1 0,0-3-1,0 1 7,1 0 0,-1 0 0,0-1 0,1 1 0,-1 0 0,1 0 0,0 0 0,0 0 0,0 0 0,0 0 0,0 0 0,0 0 0,1 0 0,-1 0 0,3-2 0,-3 3-9,-1 1 0,1-1 0,0 1 0,-1-1 0,1 1 0,0 0 0,-1-1 0,1 1 0,0 0 0,-1 0 0,1-1 0,0 1 0,0 0 0,-1 0 0,1 0 0,0 0 0,-1 0 0,1 0 1,1 0-1,-1 1-6,0-1 1,0 0 0,0 1 0,0 0 0,0-1 0,0 1 0,0 0 0,0-1 0,0 1 0,-1 0 0,1 0 0,0 0 0,0-1 0,-1 1 0,1 0 0,-1 0 0,2 2 0,-2-2-1,1 0 0,-1 0 1,0 0-1,1 0 0,-1 0 1,1 0-1,-1 0 0,0 0 0,0 0 1,0 0-1,0 0 0,0 0 1,0 0-1,0 0 0,0 0 1,0 0-1,0 0 0,0 0 1,-1 0-1,1 0 0,0 0 1,-1 0-1,1 0 0,-1 0 1,1 0-1,-1 0 0,0 0 0,1 0 1,-1 0-1,0-1 0,1 1 1,-1 0-1,0 0 0,0-1 1,0 1-1,0-1 0,0 1 1,0-1-1,0 1 0,0-1 1,0 0-1,0 1 0,0-1 1,0 0-1,-1 1 0,0-1 14,1 0-1,-1 1 1,1-1-1,-1 0 1,0 0-1,1 0 0,-1 0 1,0 0-1,1 0 1,-1 0-1,0 0 1,1-1-1,-1 1 1,1-1-1,-1 1 1,1-1-1,-1 0 1,1 0-1,-1 1 1,1-1-1,0 0 1,-1 0-1,1 0 0,0 0 1,0-1-1,0 1 1,0 0-1,0 0 1,-1-3-1,1 3-1,1 0 0,0 0-1,0 0 1,0 0 0,0 0-1,0 0 1,0 0 0,0 0-1,0 0 1,0 0-1,0-1 1,1 1 0,-1 0-1,0 0 1,1 0 0,-1 0-1,1 0 1,-1 0 0,1 1-1,-1-1 1,1 0 0,0 0-1,-1 0 1,1 0 0,0 1-1,0-1 1,0 0 0,-1 1-1,1-1 1,0 1 0,0-1-1,0 1 1,0-1 0,2 0-1,-2 1-1,0-1 0,1 0-1,-1 1 1,0-1 0,1 1 0,-1 0-1,1-1 1,-1 1 0,1 0 0,-1 0-1,1 0 1,-1 0 0,0 0-1,1 0 1,-1 1 0,1-1 0,-1 0-1,1 1 1,-1-1 0,0 1 0,1-1-1,-1 1 1,0 0 0,1 0-1,-1-1 1,1 2 0,-1-1-35,0 0 1,0 1-1,0-1 1,-1 0-1,1 0 1,0 0-1,-1 1 1,1-1-1,-1 0 0,1 1 1,-1-1-1,0 0 1,0 1-1,1-1 1,-1 0-1,0 1 1,0-1-1,0 1 1,0-1-1,-1 0 0,1 2 1,0-3-3,0 1-1,-1-1 1,1 0-1,0 0 1,0 0-1,0 0 1,0 0 0,0 0-1,0 0 1,0 0-1,0 0 1,0 0 0,0 0-1,-1 0 1,1 0-1,0 0 1,0 0 0,0 0-1,0 0 1,0 0-1,0 0 1,0 0 0,0 0-1,-1 0 1,1 0-1,0 0 1,0 0 0,0 0-1,0 0 1,0 0-1,0 0 1,0-1-1,0 1 1,0 0 0,0 0-1,0 0 1,-1 0-1,1 0 1,0 0 0,0 0-1,0 0 1,0 0-1,0 0 1,0 0 0,0-1-1,0 1 1,0 0-1,0 0 1,0 0 0,0 0-1,0 0 1,0 0-1,-2-6-2968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10.2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2944,'0'25'4593,"-1"0"-3660,2-1 0,5 40 0,-5-56-826,-1 0 0,0 1 0,0-1 0,-3 13 0,3-20-93,-2 46 17,3-27 370,1-15-132,-1-3-1486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8:26.1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4099 41 3072,'-31'-14'6197,"12"16"-6155,1 1 0,-1 0-1,1 1 1,0 1 0,0 1 0,-19 8-1,12-4 187,0-2 0,-30 7 0,-54-3-352,0-3 0,-181-11 0,142-2-315,-1034-1 1005,303-39-774,647 27 106,-35 6 90,-87-8-781,292 17 954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8:26.1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 57 2304,'-7'-19'1325,"6"16"-1000,0-1 0,0 1 0,0 0 0,-1 0 0,1 0 1,-1 0-1,0 0 0,1 0 0,-1 0 0,-4-3 0,4 59 3654,-8 635-1979,6-136-1174,7-454-778,4-2-1,27 134 1,-6-53-52,-22-121-145,-6-43 113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6:53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6:54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 3328,'-2'5'5352,"-2"11"-3420,0 1-1947,-26 58-1681,26-70-709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14.1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2560,'2'2'-603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7:59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0 2432,'0'0'286,"0"0"1,0 1-1,1-1 1,-1 0-1,0 0 0,0 0 1,0 0-1,1 0 1,-1 1-1,0-1 287,0 0-287,1 0 1,-1 1-1,0-1 1,0 0-1,0 0 1,0 1-1,0-1 0,1 0 1,-1 0-1,0 1 1,0-1-1,0 0 0,0 0 1,0 1-1,0-1 1,1 14 1533,-3 12-2306,2-26 487,-1 3 118,0 1 0,0 0 0,0 0 1,1 0-1,-1-1 0,1 1 0,0 0 0,0 0 0,0 0 0,1 0 0,1 6 0,2 20-162,-3-29 40,-1 0 1,0 0 0,1 0-1,-1 0 1,0 0-1,0 0 1,0 0-1,0 0 1,0 0-1,0 0 1,0 0 0,0 0-1,0 0 1,-1 0-1,1 0 1,0 0-1,-1 0 1,1 0-1,-1 0 1,1 0-1,-1 0 1,1 0 0,-1 0-1,1-1 1,-1 1-1,0 0 1,0 0-1,1-1 1,-1 1-1,-1 0 1,-2 2-12,-1-1 1,1 0-1,-1 0 0,0-1 0,-6 2 1,8-2 12,-1 0 1,0 0 0,1 1 0,-1-1 0,1 1-1,-1-1 1,-3 4 0,7-5 16,-1 0 1,1 0-1,0 0 0,-1 1 0,1-1 1,0 0-1,-1 0 0,1 1 1,0-1-1,-1 0 0,1 0 1,0 1-1,-1-1 0,1 0 1,0 1-1,0-1 0,0 0 1,-1 1-1,1-1 0,0 0 0,0 1 1,0-1-1,0 0 0,0 1 1,0-1-1,0 1 0,-1-1 1,1 0-1,0 1 0,0-1 1,1 1-1,-1-1 0,0 0 0,0 1 1,0-1-1,0 1 0,0-1 1,16 4 638,-4-2-714,4 1-147,-9-1 324,1-1-1,-1 1 1,0 0 0,1 0 0,-1 1 0,12 6 0,9 3-13,-24-11-86,-1 0 0,1 1 0,0-1-1,-1 1 1,1 0 0,-1 0 0,5 3 0,-3 0-157,-8-5-138,-9 0 50,-14 8 151,22-6 82,0-1 0,0 1 0,-1-1 0,1 0-1,0 0 1,-9 0 0,9-1-9,0 0 1,0 0-1,1 0 0,-1 1 1,0 0-1,0-1 0,0 1 1,1 1-1,-1-1 0,0 0 1,1 1-1,-1 0 0,1 0 1,0 0-1,-6 4 0,-11 5-88,6-5 266,14-6-173,0 0 0,0 0 0,0 1 1,-1-1-1,1 0 0,0 0 1,0 0-1,0 0 0,-1 0 0,1 0 1,0 1-1,0-1 0,0 0 0,0 0 1,-1 0-1,1 0 0,0 1 1,0-1-1,0 0 0,0 0 0,0 0 1,0 1-1,0-1 0,0 0 1,-1 0-1,1 0 0,0 1 0,0-1 1,0 0-1,0 0 0,0 1 1,0-1-1,0 0 0,0 0 0,0 0 1,0 1-1,1-1 0,-1 0 1,0 0-1,0 0 0,0 1 0,0-1 1,0 0-1,0 0 0,0 0 0,0 1 1,1-1-1,-1 0 0,0 0 1,0 0-1,0 0 0,0 1 0,1-1 1,-1 0-1,0 0 0,0 0 1,0 0-1,1 0 0,-1 0 0,0 0 1,1 0-1,17 6 23,-13-4-21,26 6 758,0 0 0,49 4-1,-76-11-784,-1 0 0,1 1 0,0-1 0,-1 1 0,0-1 0,1 1 0,4 4 0,-8-6-21,-23 0-372,7 1 415,0 1 1,0 0 0,0 1 0,1 1 0,-25 10 0,30-11-33,6-2 40,1 1 1,-1-1-1,1 1 1,0-1 0,0 1-1,0 0 1,0 0-1,0 1 1,-5 4-1,7 0-93,-5-1-259,0-1 403,18-2 226,-3-3-203,-1 1-1,1 1 1,-1-1 0,1 1 0,14 7-1,-14-6-92,-1 0-1,0-1 1,0 0-1,1 0 1,16 1-1,-21-3-7,1 0 0,0 0 0,-1 1 0,1-1 0,0 1 0,5 2 0,7 5 134,-14-6-113,0 0 1,0-1-1,0 1 0,0-1 0,0 0 1,0 0-1,6 1 0,-54 4-319,17-1 298,6 0 69,-6 1 108,28-6 18,2 23-279,0-17 88,-2-1 1,1 1-1,-1 0 1,0 11-1,-1-9-6,0 1-1,1 0 1,0 0 0,1-1-1,2 18 1,1-19 4,1 7 206,-5-13-297,0-1-1,0 0 1,0 0-1,0 1 1,0-1-1,0 0 1,0 1-1,0-1 1,0 0-1,0 0 1,0 1-1,-1-1 1,1 0-1,0 1 1,0-1-1,0 0 1,0 0-1,-1 0 1,1 1-1,0-1 1,0 0-1,0 0 1,-1 0-1,1 1 1,0-1-1,-1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5:15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59 13 2304,'-3'-6'897,"-1"0"1870,0 15-378,-3 31-1456,2 1 0,1 73 0,-3 22-703,-9 64-134,11-137-64,2 0 0,5 70 0,3-75 18,2 47 34,-6-75-119,8 40 0,15 82 89,-21-94-252,-7-63-2932,3 1 586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3.4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8 870 5248,'4'7'2570,"-7"-17"657,1 3-2416,0 0 1,1 0-1,0 0 1,0 0-1,0-1 0,1-8 1,36-124-761,26-131 303,6-100-322,-68 369-27,0 1 0,0 0-1,0-1 1,0 1 0,0 0 0,1-1 0,-1 1-1,1 0 1,-1 0 0,1-1 0,-1 1 0,1 0-1,0 0 1,0 0 0,-1 0 0,1 0-1,0 0 1,2-2 0,9 15 34,5 42-20,-3 31 154,3-2 0,5 0 0,2-1 0,57 124-1,-71-185-670,37 77 723,-19-32-6634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3.7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281 13 7296,'-2'0'2720,"-6"-7"-2112,-3 2-96,5 5-160,-2 0 32,-5 2 128,-3 1-128,-2-1-64,-4 0-160,0 1-128,-2-3 0,-2-3-192,-1 3-32,0-2-1536,0 2-608,3 2-736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4.5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6 173 2816,'-1'0'269,"1"-1"0,-1 1 0,1-1 0,0 0 0,-1 1 0,1-1 0,0 1 0,-1-1 0,1 0 0,0 1 0,0-1 0,0 0 0,0 1 0,0-1 0,-1 0 0,1 0 0,1 1 0,-1-1 0,0 0 0,0 1 0,0-1 0,0 0 0,0 1 0,0-1 0,1 0 0,-1 1 0,0-1 0,1 1 0,-1-1 0,0 0-1,1 1 1,-1-1 0,2 0 0,15 19 3112,20 42-1561,-24-39-1490,-8-14-332,0 0 0,-1 0 0,0 1 0,0-1 0,-1 1 0,0-1 0,0 1 0,-1 0 0,1 1 0,-2-1 0,1 0 0,-1 11 0,-5-24-30,1-1 0,0 0 0,0 1 0,0-1 0,1 0 0,-1-1 0,-1-9 0,3 5 50,0 1 0,1 0 0,1-1 0,0 1 0,0 0 0,1 0 0,0 0 0,0 0 1,2 0-1,-1 0 0,1 0 0,0 1 0,1 0 0,0 0 0,1 0 0,6-8 0,-2 3-55,2 1 0,-1 0 0,1 1 0,1 0 0,0 1 0,1 0 0,0 1 0,29-15-1,-41 24-187,0 0 0,0 0 0,0 0 0,0 0 0,1 1 0,-1-1-1,0 1 1,0 0 0,1-1 0,-1 1 0,0 0 0,0 1-1,1-1 1,-1 0 0,0 0 0,0 1 0,1 0 0,-1-1 0,0 1-1,0 0 1,0 0 0,3 2 0,9 6-3524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138 127 3712,'0'0'32,"0"0"0,0 0 1,0 0-1,1 1 0,-1-1 0,0 0 1,0 0-1,1 0 0,-1 0 0,0 0 1,0 0-1,1 0 0,-1 0 0,0 0 1,0 0-1,1 0 0,-1 0 0,0 0 1,0 0-1,1 0 0,-1 0 0,0 0 1,0 0-1,1 0 0,-1 0 0,0 0 1,0 0-1,1 0 0,-1 0 0,0-1 1,0 1-1,0 0 0,1 0 0,-1 0 1,0 0-1,0-1 0,0 1 0,0 0 1,1 0-1,-1 0 0,0-1 0,0 1 1,0 0-1,0 0 0,0-1 0,0 1 1,0 0-1,0 0 0,1-1 0,-1 1 1,0 0-1,0 0 0,0-1 0,0 1 1,0-1-1,-1-26 1906,-12-27 296,12 51-2200,0 1 0,0-1 0,-1 1 0,1-1 0,-1 1 0,1 0 0,-1-1 0,0 1 0,0 0 0,0 0 0,0 0 0,-1 1 0,1-1 0,0 1-1,-1-1 1,1 1 0,-6-2 0,6 2 2,0 1 0,0 0 0,0 0 1,0 0-1,0 0 0,0 1 0,0-1 0,0 0 0,1 1 0,-1 0 0,0-1 0,0 1 0,0 0 0,1 0 0,-1 0 0,0 0 0,1 0 1,-1 0-1,-2 3 0,-1 2 237,-1 0 0,1 0 0,1 0 0,-1 1-1,1 0 1,0-1 0,1 2 0,0-1 0,0 0 0,0 1 0,-1 10 0,1-1 282,1 0-1,1 1 0,0-1 1,2 0-1,0 0 1,1 1-1,4 19 0,-5-31-525,1 0-1,-1 1 1,1-1-1,0 0 0,0 0 1,1 0-1,0-1 0,0 1 1,0 0-1,1-1 1,0 0-1,0 0 0,0 0 1,0 0-1,1-1 0,0 0 1,0 0-1,0 0 1,1 0-1,-1-1 0,1 0 1,7 3-1,-9-5-124,-1-1 0,0 0-1,0 0 1,0-1 0,0 1-1,0-1 1,0 1 0,0-1 0,0 0-1,0 0 1,0 0 0,0-1 0,-1 1-1,1-1 1,0 1 0,-1-1 0,1 0-1,-1 0 1,0 0 0,1 0 0,-1 0-1,0-1 1,0 1 0,-1-1-1,1 1 1,0-1 0,-1 0 0,0 0-1,1 0 1,0-4 0,5-9-801,0 0 1,-1-1 0,-1 1-1,3-20 1,-3-2-1654,-4-2-580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5.5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84 4992,'-3'-15'1000,"2"9"-689,1 0 0,-1 0 0,-1 0 0,1 1 0,-1-1 0,0 1 0,0-1 0,-1 1 0,0 0 0,-4-7 0,7 72 4718,47 240-769,16-2-3930,-52-249-664,-7-36-115,-1-4-1492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6.3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2 142 4608,'0'5'7364,"2"6"-3566,17 37-3495,-9-26 541,-3-2-500,2 8-57,1 0 0,1-1 0,2 0-1,0-1 1,2 0 0,19 24 0,-34-49-282,1 0 0,-1-1 0,1 1 0,-1 0 0,1 0 0,0 0 1,0-1-1,-1 1 0,1 0 0,0-1 0,0 1 0,0 0 0,0-1 0,0 1 0,0-1 1,0 0-1,0 1 0,0-1 0,0 0 0,0 1 0,0-1 0,0 0 0,0 0 0,0 0 1,0 0-1,0 0 0,0 0 0,0 0 0,0 0 0,0-1 0,0 1 0,0 0 0,0-1 1,0 1-1,0-1 0,0 1 0,0-1 0,0 1 0,0-1 0,-1 1 0,1-1 1,0 0-1,0 0 0,-1 1 0,1-1 0,0 0 0,-1 0 0,1 0 0,-1 0 0,1 0 1,-1 1-1,1-1 0,-1 0 0,0 0 0,1 0 0,-1-1 0,0 0 0,18-64-3,-18 65-2,7-54-619,-4 1 0,-4-97 0,-2 45-4665,3 90 794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6.8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7040,'2'26'8818,"2"7"-4199,35 138-3955,-32-153-3165,-6-37-9611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7.1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1 138 10240,'3'-26'3872,"0"9"-3040,2-4-352,0 9-384,1-2-1888,5-4-736,-3 4-1248,4 0-448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7.5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5888,'5'7'1255,"-1"1"-1,0-1 1,0 1 0,-1 0 0,0 0 0,2 13 0,8 53 1592,-12-58-2743,1-1 0,0 0 0,1 0 0,1 0 0,1 0 0,0-1 0,7 15 0,-12-29-108,0 0 0,0 0 0,0 1 0,0-1 0,0 0-1,1 0 1,-1 1 0,0-1 0,0 0 0,0 0 0,0 1-1,0-1 1,1 0 0,-1 0 0,0 0 0,0 1-1,1-1 1,-1 0 0,0 0 0,0 0 0,1 0 0,-1 0-1,0 0 1,0 1 0,1-1 0,-1 0 0,0 0 0,0 0-1,1 0 1,-1 0 0,0 0 0,0 0 0,1 0 0,-1 0-1,0 0 1,1 0 0,-1 0 0,0 0 0,0-1-1,1 1 1,-1 0 0,0 0 0,0 0 0,1 0 0,-1 0-1,0-1 1,11-15-135,3-32 34,-12 43 113,1-6 3,0-3 17,1 0 0,1 0-1,0 0 1,1 1 0,13-22 0,-18 33-20,1 0 1,-1 0 0,1 0 0,0 0 0,-1 1 0,1-1-1,0 0 1,0 1 0,0 0 0,1-1 0,-1 1-1,0 0 1,0 0 0,1 0 0,-1 0 0,0 1 0,1-1-1,-1 1 1,1-1 0,-1 1 0,1 0 0,-1 0-1,1 0 1,-1 0 0,1 0 0,-1 1 0,1-1-1,-1 1 1,0-1 0,1 1 0,-1 0 0,0 0 0,1 0-1,-1 0 1,0 1 0,0-1 0,0 1 0,0-1-1,0 1 1,3 3 0,4 3 76,-1 0-1,1 1 0,-1 0 1,-1 1-1,0-1 1,0 2-1,-1-1 1,0 1-1,0-1 1,6 22-1,9 46-1357,-15-4-6495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14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4480,'1'7'7480,"-2"15"-6267,0-8-104,2 9-557,5 27 0,-2-15 51,-4-35-1115,1 17 761,-2-14-3951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2:37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1 107 1536,'1'0'95,"-1"0"0,1 0 0,-1 1 0,1-1-1,0 0 1,-1 0 0,1 0 0,-1 0 0,1 0 0,-1 0 0,1 0 0,0-1-1,-1 1 1,1 0 0,-1 0 0,1 0 0,-1 0 0,1-1 0,-1 1 0,1 0 0,-1-1-1,1 1 1,-1 0 0,1-1 0,-1 1 0,1 0 0,-1-1 0,0 1 0,1-1 0,-1 1-1,0-1 1,1 1 0,-1-1 0,0 1 0,0-1 0,0 1 0,1-1 0,-1 1 0,0-1-1,0 0 1,0 1 0,0-1 0,0 1 0,0-1 0,0 1 0,0-2 0,-1-40 4381,1 9-4170,1 31-303,0 1 0,0 0 0,0 0 0,0 0 0,0 0 0,0 0 0,0 0-1,1 0 1,-1 0 0,0 0 0,1 1 0,-1-1 0,1 0 0,-1 1 0,0-1 0,1 1-1,-1 0 1,1-1 0,0 1 0,-1 0 0,1 0 0,-1 0 0,1 0 0,-1 0 0,1 0-1,-1 1 1,1-1 0,-1 0 0,1 1 0,-1-1 0,1 1 0,-1 0 0,0-1 0,1 1 0,-1 0-1,2 1 1,52 33-152,-42-21 272,0 0 0,-1 1 0,0 0 0,-1 0 1,-1 1-1,0 1 0,-2 0 0,0 0 0,0 1 0,-2 0 1,0 0-1,-1 0 0,-1 1 0,-1 0 0,-1-1 0,0 1 1,-1 0-1,-1 0 0,-1 0 0,-5 31 0,5-46-64,1 0 0,-1 0-1,0-1 1,0 1 0,-1-1 0,1 1-1,-1-1 1,1 1 0,-1-1 0,0 0-1,0 0 1,-1 0 0,1 0 0,0 0-1,-1-1 1,0 1 0,-4 3 0,4-5-6,1 0 1,-1 0-1,0 0 1,1 0 0,-1-1-1,0 1 1,0-1-1,1 0 1,-1 0 0,0 0-1,0 0 1,1 0-1,-1 0 1,0-1 0,0 1-1,1-1 1,-1 0-1,-3-1 1,-2-2 24,0-1 0,0 1 0,0-1-1,1 0 1,-1-1 0,1 0 0,1 0 0,-1-1 0,1 1 0,0-1-1,1-1 1,-9-13 0,6 3-43,0 0-1,1-1 1,1-1 0,1 1-1,1-1 1,1 1 0,0-1-1,1 0 1,1 0 0,3-27-1,-1 32-1006,1 1 0,1-1 0,0 0 0,9-24-1,2 17-3853,4 7 634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4:30.0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1 3328,'-8'129'3613,"0"21"-2576,0 163-377,1-9-653,14-156 1529,1 73-1067,0 455-229,5-551 430,0 34-1478,-18-127-5037,2-24 3082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4:32.2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213 5 3328,'-47'0'3333,"-61"-3"-3434,63 4-2774,32 1 854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3.0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 1 3840,'1'1'3655,"-5"1"-1103,-14 3-43,-41 7-2839,26-4 749,-5 1-663,-34 7 141,63-15-1584,0 0 1,0 0-1,-10-1 1,12-1-1530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3.4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4480,'4'57'9676,"4"-1"-7442,-3-24-2536,2 49 0,-7-71 146,1 10-641,-4-10-2847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4.6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0 263 4224,'5'-60'9280,"4"7"-9304,17-61 0,-26 113 37,0 0 0,0 0 0,0 0 0,1 1 0,-1-1 0,0 0 1,0 0-1,1 1 0,-1-1 0,0 0 0,1 0 0,-1 1 0,1-1 1,-1 1-1,1-1 0,-1 0 0,1 1 0,-1-1 0,1 1 0,0-1 0,-1 1 1,1-1-1,1 1 0,-2 0-2,1 0 0,-1 0 0,1 0 0,0 1 0,-1-1 0,1 0 0,-1 1 0,1-1 0,-1 0 0,1 1 0,-1-1 0,1 1 0,-1-1 0,1 1 0,-1-1 0,0 1 1,1-1-1,-1 1 0,0-1 0,1 1 0,-1 0 0,3 5 77,0 1 1,-1-1-1,4 14 1,2 43 86,5 20 2,-13-82-192,1 0 1,-1-1-1,0 1 1,0 0 0,0-1-1,0 1 1,1 0 0,-1-1-1,0 1 1,1 0 0,-1-1-1,0 1 1,1-1 0,-1 1-1,1 0 1,-1-1 0,2 1-1,-2-1-6,0 0 0,0 0 0,1 0 0,-1 0-1,0 0 1,0 0 0,1 0 0,-1-1 0,0 1 0,0 0 0,1 0-1,-1 0 1,0 0 0,0 0 0,1-1 0,-1 1 0,0 0-1,0 0 1,0-1 0,0 1 0,1 0 0,-1 0 0,0-1 0,0 1-1,0 0 1,0 0 0,0-1 0,8-25-1070,-5-4 410,7-51 221,-8 72 494,0 1 0,1-1 0,0 1 0,0 0 0,0 0 0,1 0 0,6-8 0,-10 15-25,1 1 1,-1-1-1,0 1 0,1-1 1,-1 1-1,0-1 0,1 1 1,-1-1-1,1 1 0,-1-1 1,1 1-1,-1 0 0,1-1 1,-1 1-1,1 0 0,-1-1 1,1 1-1,-1 0 0,1 0 1,0 0-1,-1-1 0,1 1 1,-1 0-1,1 0 0,0 0 1,-1 0-1,1 0 0,-1 0 1,1 0-1,0 0 0,0 1 1,0-1 15,1 1 1,-1 0 0,0 0 0,0 0 0,0 0-1,0 0 1,1 1 0,-2-1 0,1 0 0,0 0-1,0 1 1,1 1 0,2 6 241,0 1 1,5 17-1,-9-27-258,14 62 767,3 8-822,-1-26-3430,-16-44 2879,1 2-43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5.1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4992,'3'56'7153,"2"-1"-5134,3 55-2903,-9-105-543,-1-8-2192,0-2 825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5.5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88 4480,'2'-2'535,"1"-1"1,-1 0-1,0 0 1,0 0-1,-1-1 1,1 1 0,1-5-1,-2 5-454,0 0 1,0 0-1,1 0 0,-1 0 1,1 1-1,0-1 0,0 0 0,0 1 1,0-1-1,3-2 0,-1 2-18,0 0-1,0 0 0,0 1 1,0 0-1,0 0 1,1 0-1,-1 0 0,1 1 1,-1-1-1,1 1 0,0 0 1,-1 1-1,10-1 1,-12 1-26,0 0 1,0 1-1,0-1 1,0 1-1,0-1 1,0 1-1,0 0 1,0-1-1,0 1 1,0 0-1,0 1 1,0-1 0,0 0-1,-1 0 1,1 1-1,-1-1 1,1 1-1,-1 0 1,1-1-1,-1 1 1,0 0-1,0 0 1,0 0-1,0-1 1,0 1 0,0 0-1,0 1 1,-1-1-1,1 0 1,-1 0-1,0 0 1,1 4-1,-1-4-26,0 0 0,0 0-1,0 1 1,-1-1 0,1 0 0,0 0-1,-1 1 1,0-1 0,1 0-1,-1 0 1,0 0 0,0 0 0,0 0-1,-1 0 1,1 0 0,0 0-1,-1 0 1,1 0 0,-1-1 0,0 1-1,1-1 1,-1 1 0,0-1-1,0 0 1,0 0 0,-4 2-1,-4 2-714,-1 0 0,0-1 0,-21 5-1,17-4-2041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6.6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25 4736,'7'-5'5411,"-5"3"-5211,0 0-1,1 0 1,-1 1 0,1-1-1,-1 1 1,1 0-1,4-2 1,1 1 328,-1 1 1,1 0 0,0 0-1,0 0 1,14 2 0,-19-1-424,-1 0 0,1 1 0,-1-1 1,1 1-1,0 0 0,-1 0 0,1 0 0,-1 0 0,4 2 1,-5-2-105,0 0 0,0 0 0,0-1 1,-1 1-1,1 0 0,0 0 1,0 0-1,-1 0 0,1 0 0,0 0 1,-1 1-1,1-1 0,-1 0 0,1 0 1,-1 0-1,0 0 0,0 1 0,1-1 1,-1 0-1,0 3 0,0-2-13,-1 0-1,1 0 1,-1 1 0,0-1-1,1 0 1,-1 0-1,0 0 1,0 0-1,0 0 1,-1 0 0,1-1-1,0 1 1,-1 0-1,1 0 1,-1-1-1,1 1 1,-1-1 0,0 0-1,0 1 1,0-1-1,-3 1 1,-6 5-27,-1-1-1,-19 6 1,17-7 62,12-4-30,-23 11 267,24-11-256,1-1-1,0 0 0,-1 0 1,1 0-1,0 1 0,0-1 1,-1 0-1,1 0 1,0 1-1,0-1 0,0 0 1,-1 1-1,1-1 0,0 0 1,0 1-1,0-1 0,0 0 1,0 1-1,0-1 0,0 0 1,0 1-1,0-1 0,0 0 1,0 1-1,0-1 0,0 1-11,0 0-1,1-1 0,-1 1 0,1-1 0,-1 1 1,1-1-1,0 1 0,-1-1 0,1 1 0,-1-1 0,1 1 1,0-1-1,-1 0 0,1 1 0,0-1 0,-1 0 0,2 0 1,13 6-246,-6-3 161,1 0-1,-1 1 1,1 0-1,-1 0 1,13 10-1,-20-13 90,0 1 0,0 0 0,0 0 0,-1 0-1,1 0 1,0 0 0,-1 0 0,1 0-1,-1 1 1,0-1 0,0 0 0,0 1 0,0-1-1,0 1 1,0-1 0,-1 1 0,1 0 0,-1-1-1,0 1 1,0 0 0,0-1 0,0 1-1,0 0 1,0-1 0,-1 1 0,-1 3 0,2-3 10,-1 0 0,-1 0 0,1 0 0,0 0 0,-1 0 0,1 0 0,-1-1 1,0 1-1,0-1 0,0 1 0,0-1 0,-1 0 0,1 0 0,0 0 1,-1 0-1,0 0 0,1-1 0,-1 1 0,0-1 0,0 0 0,0 1 0,0-1 1,-4 0-1,1 1-369,-1-1 1,1 0 0,-1 0-1,-8 0 1,-24-6-7200,29 3 4181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7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158 49 3968,'0'-3'249,"0"1"0,-1 0 0,1 0-1,0 0 1,-1-1 0,1 1 0,-1 0 0,0 0 0,1 0 0,-1 0 0,0 0 0,-1 0 0,1 0 0,0 0-1,0 1 1,-2-3 0,1 3-183,1 0 0,-1 0 0,1-1 0,-1 1 0,1 0 0,-1 1-1,0-1 1,0 0 0,1 0 0,-1 1 0,0-1 0,0 1 0,0 0 0,0-1-1,1 1 1,-1 0 0,0 0 0,0 0 0,0 0 0,0 1 0,0-1 0,0 0 0,1 1-1,-1-1 1,0 1 0,0 0 0,1-1 0,-1 1 0,-2 2 0,-2 1 116,0 1 1,0 0 0,0 0 0,0 1-1,1-1 1,0 1 0,0 1-1,0-1 1,1 1 0,0-1 0,0 1-1,1 0 1,0 1 0,0-1-1,-2 9 1,2-3 8,0 0 0,0 1-1,1-1 1,1 1 0,0-1-1,1 1 1,1-1 0,2 15 0,-3-25-216,1 0 0,-1 1 1,1-1-1,0 0 1,0 0-1,1 1 1,-1-1-1,1 0 1,-1 0-1,1-1 0,0 1 1,0 0-1,1-1 1,-1 1-1,0-1 1,1 1-1,-1-1 1,1 0-1,0 0 1,3 1-1,-4-2-84,1 0 0,0 0 0,-1 0 0,1 0 0,0-1-1,-1 0 1,1 1 0,0-1 0,0 0 0,0 0 0,-1 0 0,1-1 0,0 1 0,0-1 0,-1 0 0,1 1 0,0-1 0,-1 0-1,1-1 1,-1 1 0,1 0 0,-1-1 0,0 1 0,4-4 0,-2 2-23,0-1 1,0 0-1,0 0 1,-1 0-1,1-1 1,3-6-1,-6 9 121,1 0 0,-1 0 0,0 0 0,0 0 0,-1 0 0,1-1 0,0 1 0,-1 0 0,1 0 0,-1-1 0,0 1 0,0 0 0,0-1 0,0 1 0,0 0 0,0-1-1,0 1 1,-2-2 0,2 3 23,0 0-1,-1 0 0,1 0 1,0 1-1,-1-1 0,1 0 1,-1 1-1,0-1 0,1 0 1,-1 1-1,1-1 0,-1 1 1,0-1-1,1 1 0,-1-1 1,0 1-1,0-1 0,1 1 1,-1 0-1,0-1 0,0 1 1,-1 0-1,0-1 36,-1 1 0,1 0 0,-1 0-1,1 0 1,-1 0 0,1 1 0,-5 0 0,-3 2-428,1 0 0,-17 9 1,12-4-2196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05.4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3456,'6'12'9663,"-3"7"-5906,-3 27-4840,-1-16 1834,2 0-570,-1-12 25,1 0 0,6 31 0,-7-44-2052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0:59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1698 13 2432,'-36'0'3968,"-81"3"-3050,-14 1 665,67 4-970,-95 5-367,41-10 35,-40-1 174,-48-20-371,40 2-46,88 10-118,25 2 158,-91 3-1,93 3-112,27-1 36,-1 0 0,-42 10 0,37-1-223,24-8 165,1 0 0,-1 0 0,1-1 1,-1 1-1,0-1 0,0 0 0,-6 0 0,12-1 66,-1 0 0,0 0 1,0 0-1,0 0 1,1 1-1,-1-1 0,0 0 1,1 0-1,-1 1 1,0-1-1,0 0 0,1 1 1,-1-1-1,1 1 0,-1-1 1,0 1-1,1-1 1,-1 1-1,1 0 0,-1-1 1,1 1-1,0-1 1,-1 1-1,1 0 0,0 0 1,-1-1-1,1 1 1,0 0-1,0-1 0,-1 1 1,1 0-1,0 0 0,0 0 1,0-1-1,0 1 1,0 1-1,4 38 579,-2-18-398,-1 120 232,-2 151 681,-6-49-1065,7-235-87,1 0 1,0 0 0,1 0 0,0 0 0,5 16 0,-6-22-336,1 0 0,-1 1 0,1-1 0,0-1 0,0 1 1,2 3-1,0-2-1307,0-3-778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31:02.0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1711 1 2432,'3'2'4295,"5"9"-2382,7 319 1095,-12-286-2976,-1 1 0,-3 0 0,-7 58 0,7-76-12,1 0 1,1 0-1,1 0 0,2-1 1,9 39-1,-12-59-28,0-1 0,0 1-1,-1 0 1,0 0-1,-1 0 1,-1 10 0,2-15 22,-1-1 1,0 1 0,1 0 0,-1-1 0,0 1 0,0-1-1,0 1 1,1-1 0,-1 1 0,0-1 0,0 0-1,0 1 1,0-1 0,0 0 0,0 0 0,-1 1 0,-22 3 136,15-3-330,-213 33 644,183-30-389,-1-2-1,0-2 1,-64-8 0,-59-9 287,86 10-460,16 5 107,0 2 0,-70 9 0,47-2-29,17-6 28,0-2 1,-69-12 0,-76-2 9,142 18-103,40-1-341,-41-2 1,62-1-905,-9 0-6062,16 1 5263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03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97 399 2304,'1'-7'6767,"2"-14"-5337,-3 16-1393,0 1 1,0-1-1,0 1 1,-1-1-1,0 1 1,-1-7-1,-3-17 181,1-25 107,4 53-324,0 0-1,0 0 0,0 0 0,0-1 1,0 1-1,0 0 0,-1 0 0,1 0 1,0 0-1,0-1 0,0 1 0,0 0 1,0 0-1,0 0 0,0-1 0,0 1 1,0 0-1,0 0 0,0 0 0,0-1 1,0 1-1,0 0 0,0 0 0,0 0 1,0 0-1,1-1 0,-1 1 0,0 0 1,0 0-1,0 0 0,0-1 0,0 1 1,0 0-1,0 0 0,1 0 0,-1 0 1,0 0-1,0 0 0,0-1 0,0 1 1,1 0-1,-1 0 0,0 0 0,0 0 1,0 0-1,0 0 0,1 0 1,-1 0-1,0 0 0,0 0 0,0 0 1,1 0-1,-1 0 0,0 0 0,0 0 1,1 0-1,1 0 1,-2 0 21,-3 0-149,0-1 144,-1 1 0,1-1 0,0 0 0,0 0 1,-1 0-1,1 0 0,0 0 0,0-1 0,0 1 0,0-1 0,0 0 1,1 0-1,-1 0 0,1 0 0,-1 0 0,1-1 0,0 1 0,0-1 0,-3-3 1,1-1 31,-1 0 0,1-1 0,1 1 0,-1-1 0,1 0 0,-3-15 1,5 17 12,0 0 0,0 0 0,1-1 0,0 1 0,1 0 0,-1 0 0,1-1 0,0 1 0,1 0 0,0 0 0,-1 0 0,2 0 0,-1 1 0,1-1 1,0 1-1,0-1 0,0 1 0,1 0 0,0 0 0,0 0 0,7-6 0,-8 10-2,-1 0 0,0 0 0,1 0-1,-1 0 1,1 0 0,-1 1 0,1-1 0,-1 1 0,1 0 0,0 0 0,-1 0-1,5 0 1,-6 0-91,0 0 0,0 0-1,0 0 1,0 0 0,0 0 0,0 0-1,0 1 1,0-1 0,0 0-1,0 0 1,0 1 0,0-1-1,0 1 1,0-1 0,0 1-1,0-1 1,0 1 0,-1-1 0,1 1-1,0 0 1,0 0 0,-1-1-1,1 1 1,0 0 0,-1 0-1,1 0 1,-1 0 0,1-1 0,-1 1-1,1 2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05.7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1220 1024,'-2'-2'5292,"-8"-19"-2360,1-22-2184,2 0 0,-3-62-1,-1-13-606,8 85-174,2-57 1,1 17-101,3-51 247,1 30-14,-1-9 428,-2-55 533,-2 138-956,0 1 0,1-1 0,1 0-1,1 1 1,7-34 0,1-6-9,-10 57-491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06.9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355 1 4096,'-4'2'244,"0"0"1,0 0-1,0 0 1,-1-1-1,1 0 0,0 0 1,-1 0-1,1 0 1,-5 0-1,-49 0 3280,-1 0-1556,29 3-1968,7-1 5,0 0 1,-44-2-1,62-1-147,0 0 1,1 0 0,-1 0-1,1 0 1,-1 1 0,1 0-1,-7 1 1,6 0-2680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42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1 118 5376,'0'0'3488,"2"-5"1759,6-17-4446,-1 11-753,-1 0 1,0-1 0,7-24 0,-6 16 518,-1 30 306,4 16-787,-4-7-58,1-1 144,-5-11-308,1 0 0,0-1-1,0 1 1,0-1 0,1 1 0,0-1 0,5 6 0,-6-6-3438,-3-6 3386,0 0 0,0 0-1,0 0 1,0 0 0,0 0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43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96 2 4736,'2'1'1824,"-2"0"-448,-1-1-608,0 0 256,-3-1-352,-1 0-128,-2 0-320,0 1-96,-2 0 0,0 0-160,-1 0-32,0 0-192,-1 0 0,2 0-1440,0 0-1952,3 0 576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43.9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28 3712,'0'0'1533,"-3"-6"3347,3 6-4843,0-1-1,0 1 1,0-1-1,0 1 1,0-1 0,0 1-1,0-1 1,0 1-1,1-1 1,-1 1 0,0-1-1,0 1 1,1-1-1,-1 1 1,0 0-1,0-1 1,1 1 0,-1-1-1,1 1 1,-1 0-1,0-1 1,1 1 0,-1 0-1,1-1 1,1 0-15,-1 0 0,1 0 0,-1 0 0,1 0 1,0 0-1,0 0 0,-1 0 0,1 1 0,0-1 1,0 1-1,0-1 0,0 1 0,0 0 0,0-1 0,0 1 1,0 0-1,0 0 0,-1 1 0,1-1 0,0 0 1,0 1-1,0-1 0,3 2 0,-2 0-24,0-1 0,-1 1-1,1 0 1,-1 0 0,1 0 0,-1 0 0,0 0-1,0 0 1,0 1 0,0-1 0,0 1-1,0 0 1,2 4 0,-3-4 22,1 1 0,-1-1 0,0 0 0,0 1 0,0-1 0,0 0 0,-1 1 0,0-1 0,1 1-1,-1 0 1,0-1 0,-1 5 0,0-6 41,1 0 0,-1 0 1,1 0-1,-1 0 0,0 0 0,1 0 0,-1-1 0,0 1 0,0 0 0,-1-1 0,1 1 0,0-1 0,0 1 0,-1-1 0,1 0 0,-1 1 1,1-1-1,-1 0 0,0 0 0,1 0 0,-1 0 0,-4 1 0,4-1 2,0-1 1,0 1-1,0-1 1,0 1-1,0-1 0,0 0 1,-1 0-1,1 0 1,0 0-1,0 0 0,0-1 1,0 1-1,-1-1 1,1 1-1,0-1 1,0 0-1,0 0 0,0 0 1,0 0-1,1 0 1,-1 0-1,0 0 0,0-1 1,1 1-1,-1-1 1,1 1-1,-1-1 1,1 0-1,-2-2 0,2 2-193,0 1-1,0-1 1,0 0-1,1 0 1,-1 1-1,1-1 1,-1 0 0,1 0-1,0 0 1,0 1-1,0-1 1,0 0-1,0 0 1,0 0-1,0 0 1,0 1-1,1-1 1,-1 0-1,1 0 1,0 0-1,-1 1 1,3-4-1,12-16-7826,-9 16 5408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51.5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243 0 4096,'0'7'2870,"-7"-6"-1752,-5-1-552,-34 8 245,-50 3-1,18-4-7625,74-7 4767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52.9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170 0 3456,'0'0'3098,"-14"8"230,-77 7-3098,87-14-514,-1 0-1,0 0 1,1 0 0,-1 0 0,0-1 0,0 0 0,1 0 0,-1 0 0,0 0 0,-9-3-1,10 1-1901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8:57.9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 3 3328,'0'0'1061,"-5"-1"4290,-18-1-3582,-7 7-2000,15-2-3149,9-2 826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1.4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 2304,'-1'-2'960,"2"2"-768,-1-1 256,0 0 32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1.8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 5728,'-2'1'4456,"2"-1"-4363,1 12 2126,5 26-1384,-2-10 239,-2 2-525,-1-18-737,-1-1 1,2 1-1,0-1 0,5 17 1,-3-35-8645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2.7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5376,'0'-1'6325,"6"5"-4714,-4-1-1478,0 0-1,0 1 1,-1-1 0,1 1 0,-1-1 0,0 1 0,0 0 0,0 0 0,0-1 0,0 9 0,2 9-2183,4-3-6359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3.1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7 4352,'1'2'2944,"-2"-2"-2368,0 0 96,-3-2-64,-1 1-32,-1 0-320,-3 0-96,-2 1 32,1 0-96,0 0-64,-1 0 0,0 0-32,2 0-864,1-1-352,1-2-1440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3.5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3968,'1'2'1472,"0"0"-1120,1-1 928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4.0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79 3 7840,'-19'-1'2346,"16"1"-2155,-1-1 1,0 1-1,1 0 1,-1 0-1,0 0 1,1 1-1,-1-1 0,-5 3 1,-13 0 181,29 15-367,-4-13-6,-2 5-2,-1-9 2,0 1 1,0-1 0,0 0 0,0 0-1,1 1 1,-1-1 0,0 0-1,1 0 1,-1 1 0,0-1-1,1 0 1,-1 0 0,1 0 0,0 0-1,-1 0 1,1 0 0,1 1-1,0-1-14,1 0 0,-1-1 0,1 0 0,-1 0 0,0 0 0,1 0 0,-1 0 0,1 0 0,3-1 0,8 0 26,-13 1-15,0 0 0,0 0 0,0 0 0,0 0 0,0 0 0,0 0 0,0 0 0,0 0 0,0 1-1,0-1 1,0 0 0,0 1 0,0-1 0,-1 1 0,1-1 0,0 1 0,0-1 0,0 1 0,-1 0 0,1-1-1,0 1 1,0 0 0,-1 0 0,1-1 0,-1 1 0,1 0 0,-1 0 0,1 0 0,-1 0 0,0 0 0,1 0 0,-1 0-1,0-1 1,1 1 0,-1 0 0,0 0 0,0 0 0,0 2 0,-1-2-6,1 0 0,0 0 0,-1 1-1,1-1 1,-1 0 0,1 0 0,-1 0 0,0 0 0,0 0 0,1-1 0,-1 1 0,0 0-1,0 0 1,0 0 0,0-1 0,0 1 0,0 0 0,0-1 0,0 1 0,0-1-1,0 1 1,0-1 0,0 0 0,-1 1 0,1-1 0,0 0 0,0 0 0,0 0-1,0 0 1,-1 0 0,1 0 0,-2 0 0,-18-6-3490,17 4 817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04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 4992,'4'4'9529,"16"15"-8349,-5 20-1126,-3-5 548,-12-36-563,0 0 0,-1 0 1,1-1-1,0 1 0,0 0 1,0 0-1,0-1 0,0 1 1,1 0-1,-1 0 0,1-1 1,1-2-1,12-36-68,-8 28-117,-6 12 87,4-10-1126,-3 3-2792,-1 5 473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17.1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0 1536,'1'5'1881,"0"-3"-1649,-1-1 1,1 1-1,-1 0 0,0-1 1,0 1-1,0-1 0,0 1 1,0 0-1,0-1 0,0 1 1,0-1-1,-1 4 0,-1 0-57,1 0 0,-1 1 0,1-1 0,0 1 0,1-1 0,0 1-1,0-1 1,0 1 0,0 0 0,2 7 0,0 13-408,2 2 312,-3-24-75,0 0-1,0 0 1,-1 0-1,1 0 0,-1 0 1,0 0-1,0 0 1,-1 1-1,1-1 1,-2 4-1,1 8-59,1-15 62,0-1 0,0 0 0,0 1 0,0-1 0,0 1 0,0-1 0,0 1 0,0-1 0,0 0 0,0 1 0,1-1-1,-1 1 1,0-1 0,0 0 0,0 1 0,1-1 0,-1 1 0,0-1 0,0 0 0,1 1 0,-1-1 0,0 0 0,1 1 0,-1-1 0,0 0-1,1 0 1,-1 1 0,0-1 0,1 0 0,0 0 0,-1 0 21,-1-4-1515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18.6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4 3456,'-6'0'5288,"-15"-3"-4406,19 3-862,0 0-1,0 1 1,-1-1-1,1 1 0,0 0 1,0-1-1,0 1 1,0 0-1,0 1 0,0-1 1,0 0-1,0 0 0,0 1 1,0-1-1,1 1 1,-1 0-1,1-1 0,-1 1 1,1 0-1,0 0 1,-2 2-1,-3 7-50,0 0 0,-7 20 0,8-18 124,3-9-89,1 0-1,0 0 1,-1 0-1,1 0 1,1 0-1,-1 0 1,0 0-1,1 1 1,0-1 0,0 0-1,1 0 1,-1 0-1,1 1 1,-1-1-1,2 0 1,-1 0-1,0 0 1,1 0 0,-1 0-1,1-1 1,0 1-1,0 0 1,1-1-1,-1 1 1,1-1-1,0 0 1,0 0 0,0 0-1,0 0 1,0-1-1,1 1 1,5 2-1,-6-2 2,0-1 0,0 0 1,0 0-1,0 0 0,1-1 0,-1 1 0,1-1 0,-1 0 0,1 0 0,-1 0 0,1 0 0,0-1 0,-1 1 0,1-1 0,0 0 0,0 0 0,-1 0 1,1-1-1,4 0 0,7 1 251,-10 0-6171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4:19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0 3072,'-1'16'6341,"-1"1"-4877,-2 21-1429,4 1 834,-1-20-1451,1 1-3487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37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432 5 1664,'-2'-2'5963,"-10"0"-4342,-236 15 836,162-6-2536,61-3-526,20-3 103,0 0-1,-1 0 1,1-1 0,0 1-1,0-1 1,0 0 0,-9-2-1,6-1-1667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00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263 0 3072,'-9'4'5743,"-22"2"-4325,22-5-873,-82 9 258,29-4-822,57-6-46,0 0 0,0 1 0,1-2 0,-1 1 0,-7-2 0,-10-4-6766,20 4 4346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01.2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86 1 2816,'-11'1'5528,"-12"1"-5062,7 0-340,-15 1-2209,27-4 30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34.9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2688,'-2'9'3153,"0"-8"-3870,0-10 521,2 12 1585,-8 42 171,8-45-1448,-9-24-597,11 9 405,-2 15 85,1-1 0,-1 1 0,0 0 0,0-1 0,0 1 0,0 0 0,0 0 0,0-1 0,0 1 0,0 0 0,1 0 0,-1-1 0,0 1 0,0 0 0,0 0 0,1 0 0,-1-1 0,0 1 0,0 0 0,0 0 0,1 0 0,-1 0 0,0-1 0,0 1 0,1 0 0,-1 0 1,0 0-1,0 0 0,1 0 0,-1 0 0,0 0 0,1 0 0,-1 0 0,0 0 0,0 0 0,1 0 0,-1 0 0,0 0 0,1 0 0,-1 0 0,0 0 0,0 0 0,1 0 0,-1 1 0,0-1 0,0 0 0,1 0 0,-1 0 0,0 0 0,1 1 0,0 1 107,0 0 0,0-1 0,0 1 0,0 0 0,-1 0 0,1 1 0,0-1 0,-1 0 0,1 0 0,-1 0 0,0 0 0,0 4 0,0-18-1585,0 3-2414,0 5 1775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35.6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1 2176,'-1'5'6148,"-3"18"-5070,3-19-1508,0 0 0,1 1 1,-1-1-1,1 0 0,0 6 0,1-3-2452,-1-4 669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56.8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 3712,'10'3'6260,"13"-4"-5212,-15 1 812,27-4-1618,-28 3 138,-1-1 0,1 2 1,0-1-1,13 1 1,109 8 472,64 3 208,-38-2-1144,281-20 1,-2 8-526,85 22 117,-391-15 349,110 0 236,108-4-99,-220-1 449,57-2-755,6-5 253,-54 9 397,-80 1-502,208 18 122,-51-2 284,-105-14-600,-55-4-2470,-47-11-6495,-5 8 7130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6:58.8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2304,'13'19'7072,"-7"8"-6589,-1 0 0,-1 0 0,-2 0 0,0 1 0,-2-1 0,-4 32 0,-5 4-503,4-38 160,1 1 1,1 0-1,1 0 1,3 49 0,1-66-352,0 12 450,-1-6-5302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25.9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35 3456,'0'0'3818,"6"0"575,15 4-3314,95-9 2020,-80 3-3015,264-6 424,3 8-829,-139-1 887,115-8 419,-234 7-1042,24-2-9,159-3 617,-149 6-597,140 6 444,-111 1-151,110-8-1,4-1-248,365 0 39,-358 5-852,-4 1-668,126-2 2453,-98 21-1149,-18 0 54,-111-16 311,220-2 66,87-7 430,-141 27-1439,-188-14 210,197-8 1,-177-3 700,-90-3-1382,6-2 755,-34 9-2540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27.4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2688,'2'2'541,"-1"0"0,1 1 0,-1-1 0,0 0 0,0 1-1,0-1 1,0 1 0,-1-1 0,1 1 0,-1-1 0,1 4 0,1 31 1688,-3-6-2297,1-12 1129,2 34-1,1 15-148,-1-3-347,5 63 1520,-4 0-1071,-3-118-1263,0 4 127,0 1 0,1-1 1,4 21-1,-5-32-1254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09.5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3968,'1'4'10015,"1"6"-7625,3 18-2977,0 0 1451,0 14 416,-3-13-5162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17.6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58 3328,'0'-13'8639,"7"-2"-6268,12-11-2235,-19 26-132,1 0-1,-1-1 0,1 1 1,-1 0-1,1-1 0,-1 1 1,1 0-1,-1 0 0,1 0 1,-1-1-1,1 1 0,-1 0 1,1 0-1,-1 0 0,1 0 1,-1 0-1,1 0 0,0 0 1,-1 0-1,1 0 1,-1 0-1,1 0 0,-1 1 1,1-1-1,-1 0 0,1 0 1,-1 1-1,1-1 0,-1 0 1,1 0-1,-1 1 0,1-1 1,-1 0-1,1 1 0,-1-1 1,0 1-1,1-1 0,-1 1 1,1 0-1,14 24 959,-9-14-532,-6-10-397,1-1 1,-1 0-1,1 1 1,-1-1-1,1 0 1,0 0-1,-1 1 1,1-1-1,-1 0 1,1 0-1,-1 0 1,1 0-1,-1 0 1,1 0-1,0 0 1,-1 0-1,1 0 1,-1 0 0,1 0-1,-1 0 1,1 0-1,0 0 1,-1-1-1,1 1 1,-1 0-1,1 0 1,-1-1-1,1 1 1,-1 0-1,1-1 1,-1 1-1,1 0 1,-1-1-1,0 1 1,1-1-1,-1 1 1,1-1 0,14-17 163,-6 3-5364,-7 10 1247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9:37.1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4 3328,'-2'-1'777,"-1"0"1,1 1-1,0-1 1,-1 1-1,1 0 0,-1 0 1,-3 0-1,-46 3 600,16 1-840,-154 14-516,187-18-51,-5 1 92,-1-1 0,1 0 0,-1 0 0,1-1 0,-12-2 0,20 3-39,0-1 0,0 1 1,-1 0-1,1 0 0,0 0 1,0 0-1,0 0 0,-1 0 1,1 0-1,0 0 0,0 0 1,0 0-1,-1 0 0,1 0 1,0 0-1,0 0 0,-1 0 1,1 0-1,0 0 0,0 0 1,0 0-1,-1 0 1,1 0-1,0 0 0,0 0 1,0 1-1,-1-1 0,1 0 1,0 0-1,0 0 0,0 0 1,0 0-1,-1 1 0,1-1 1,0 0-1,0 0 0,0 0 1,0 0-1,0 1 0,0-1 1,0 0-1,-1 1 0,5 11 223,14 17-546,-15-25 337,70 126-259,-33-57-206,-36-64 431,12 18-418,27 38 0,0-17 496,-37-43 41,-6-5-106,1 0 0,-1 0-1,0-1 1,1 1 0,-1 0 0,1 0 0,-1-1 0,1 1 0,-1 0 0,0-1 0,1 1 0,-1 0 0,0-1 0,1 1 0,-1-1-1,0 1 1,1 0 0,-1-1 0,0 1 0,0-1 0,0 1 0,1-1 0,-1 1 0,0-1 0,0 1 0,0-1 0,0 1 0,0-1 0,0 0-1,5-19 52,1-7-233,2 1 1,0-1-1,17-35 1,-14 38 352,-2 0 1,0-1 0,-1 0 0,4-29 0,-12 51-192,0-1-35,1-1-1,0 1 1,0 0-1,0 0 1,0 0-1,0 0 0,3-5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19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 1 7040,'-12'0'7633,"4"0"-7465,0 0-1,0 0 1,-12 2 0,14 0-172,5-2 11,-1 0-1,1 1 1,0-1-1,0 0 1,0 1-1,-1-1 1,1 1-1,0-1 1,0 1-1,0 0 1,-2 1-1,3-1-2,-1-1-1,1 1 0,0 0 0,0 0 1,0 0-1,-1 0 0,1 0 1,0 0-1,0-1 0,0 1 1,0 0-1,0 0 0,1 0 0,-1 0 1,0 0-1,0 0 0,0 0 1,1-1-1,-1 1 0,1 2 1,3 8 23,1 5 64,-5-16-89,1 1-1,-1-1 1,1 0-1,-1 1 1,1-1 0,-1 0-1,1 1 1,-1-1-1,1 0 1,-1 1 0,1-1-1,-1 0 1,1 0-1,-1 0 1,1 1 0,0-1-1,-1 0 1,1 0-1,-1 0 1,1 0 0,0 0-1,-1 0 1,1 0-1,-1 0 1,2-1 0,2 1-3,0 0 0,0 0 1,0 1-1,1-1 1,-1 1-1,0 0 1,7 2-1,-9-2-1,-1 0-1,1-1 1,-1 1-1,1 0 1,0 0-1,-1 0 1,0 0-1,1 0 1,1 3-1,-2-4-5,-1 1 0,0-1 1,1 1-1,-1 0 0,0-1 0,1 1 1,-1-1-1,0 1 0,0 0 0,1-1 0,-1 1 1,0 0-1,0 0 0,0-1 0,0 1 1,0 0-1,0-1 0,0 1 0,0 0 0,0-1 1,-1 1-1,1 0 0,0-1 0,-1 2 1,0-1-5,0 1 0,0-1 0,0 0 0,0 0 0,0 1 0,0-1 0,0 0 0,-1 0 0,1 0 0,0 0 1,-1-1-1,1 1 0,-1 0 0,-2 1 0,-23 5-3249,17-7-243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21.0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4480,'2'3'8424,"2"6"-5526,-3 6-2108,1 1 0,0-1-1,7 23 1,-2-9-1565,-7-28 58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22.3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84 3968,'0'-6'7624,"3"-22"-6923,2 15-747,-4 9 150,1 0-1,0 0 0,0-1 0,1 1 1,-1 0-1,3-3 0,-4 6-87,-1 1 0,0 0-1,1-1 1,-1 1 0,1 0-1,-1-1 1,1 1 0,-1 0-1,0 0 1,1-1 0,-1 1 0,1 0-1,-1 0 1,1 0 0,-1 0-1,1 0 1,-1 0 0,1 0-1,-1 0 1,1 0 0,-1 0 0,1 0-1,0 0 1,0 0-10,0 1 0,1 0 1,-1-1-1,0 1 0,0 0 0,0 0 0,-1-1 0,1 1 1,0 0-1,0 0 0,0 0 0,-1 0 0,1 0 0,0 2 1,6 8-123,-5-7 356,0 0-1,0-1 0,0 1 1,1-1-1,-1 0 0,4 4 1,-5-6-219,0-1 1,-1 1-1,1-1 1,0 0 0,-1 1-1,1-1 1,0 1-1,0-1 1,0 0-1,-1 0 1,1 0-1,0 1 1,0-1-1,0 0 1,0 0 0,-1 0-1,1 0 1,0 0-1,0-1 1,0 1-1,0 0 1,-1 0-1,1 0 1,0-1-1,0 1 1,0 0 0,-1-1-1,1 1 1,0-1-1,0 1 1,-1-1-1,1 1 1,-1-1-1,1 1 1,0-2 0,4-2-53,2-3-637,-2 2-2553,-2 2-379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23.1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19 3328,'0'-1'186,"1"1"0,-1 0 0,1-1 0,-1 1 0,0 0 0,1-1 0,-1 1 1,0 0-1,0-1 0,1 1 0,-1-1 0,0 1 0,0-1 0,1 1 0,-1-1 0,0 1 0,0-1 0,0 1 0,0-1 0,0 1 1,0-1-1,0 1 0,0-1 0,0 1 0,0-1 0,0 1 0,0-1 0,0 1 0,-1-1 0,1 1 0,0-1 0,0 1 0,0 0 1,-1-1-1,1 1 0,-1-1 0,1 0-145,-1 1 1,1 0-1,-1 0 1,1 0-1,-1-1 0,1 1 1,-1 0-1,1 0 1,-1 0-1,1 0 1,-1 0-1,1 0 0,-1 0 1,1 0-1,-1 0 1,1 0-1,-1 1 1,1-1-1,-1 0 1,1 0-1,0 0 0,-1 1 1,1-1-1,-1 0 1,1 0-1,-1 1 1,1-1-1,0 0 1,-1 1-1,1-1 0,0 0 1,-1 1-1,1-1 1,0 1-1,-1-1 1,1 1-1,0-1 1,-1 1-1,-1 4 278,0-1-1,0 1 1,0 0 0,1-1-1,-1 1 1,1 0 0,0 0-1,1 0 1,-1 7 0,1-9-204,-1-1 1,1 1 0,0 0 0,1 0 0,-1-1-1,0 1 1,1 0 0,-1-1 0,1 1-1,0 0 1,0-1 0,0 1 0,0-1 0,1 1-1,-1-1 1,1 0 0,-1 0 0,4 4-1,-4-5-152,0-1-1,1 1 0,-1-1 0,0 1 0,0-1 1,1 1-1,-1-1 0,0 0 0,1 0 0,-1 0 1,1 0-1,-1 0 0,0 0 0,1 0 0,-1 0 0,0 0 1,1-1-1,-1 1 0,0 0 0,1-1 0,-1 1 1,0-1-1,0 0 0,0 1 0,1-1 0,-1 0 1,0 0-1,0 1 0,0-1 0,1-2 0,0 1-45,0 0 0,0 1-1,0-1 1,0-1-1,-1 1 1,1 0 0,-1 0-1,0 0 1,1-1-1,-1 1 1,0-1-1,0 1 1,-1-1 0,1 1-1,0-4 1,-3 5-2,-4 5 79,-6 11-52,10-13-54,1 0-44,1-2-17,0 0 0,-1 1 0,1-1 0,0 0 0,0 1 0,0-1 0,-1 0 0,1 1 0,0-1 0,0 0 0,-1 0 0,1 1 0,0-1 0,-1 0 0,1 0 0,0 0 0,-1 1 0,1-1 0,0 0 1,-1 0-1,1 0 0,0 0 0,-1 0 0,0 0 0,-1-2-3043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05.2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4224,'2'3'9503,"1"10"-8702,-3 16-391,4 94 2753,0-100-3562,-1-14-4125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06.6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47 3840,'2'-9'7611,"5"-11"-5665,-6 19-1928,-1 0 0,1 0-1,-1 0 1,1 0 0,0 0 0,0 0 0,-1 0 0,1 0-1,0 0 1,0 0 0,0 1 0,0-1 0,0 0-1,0 1 1,0-1 0,0 0 0,0 1 0,0 0 0,1-1-1,-1 1 1,0 0 0,0-1 0,0 1 0,1 0 0,-1 0-1,0 0 1,2 0 0,-1 1-18,1 0 0,-1 1-1,0-1 1,0 1 0,0-1-1,0 1 1,0 0 0,0 0 0,0 0-1,-1 0 1,3 3 0,-4-4 24,1 0-1,-1-1 1,0 1 0,1-1-1,-1 1 1,0-1 0,1 1-1,-1-1 1,1 1 0,-1-1-1,1 0 1,-1 1 0,1-1-1,-1 0 1,1 1 0,-1-1 0,1 0-1,0 0 1,-1 1 0,1-1-1,-1 0 1,1 0 0,0 0-1,-1 0 1,1 0 0,-1 0-1,1 0 1,0 0 0,-1 0-1,1 0 1,0 0 0,-1 0-1,1-1 1,-1 1 0,1 0-1,-1 0 1,2-1 0,0-1-527,1 0 1,-1 0-1,0 0 0,0-1 1,0 1-1,2-5 0,-2 3-2739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25:07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7 3328,'4'-2'9819,"22"-2"-9233,-25 4-585,-1 0 1,1 0 0,0 0-1,-1 0 1,1 0-1,0 0 1,-1 0 0,1 0-1,-1 0 1,1 1-1,0-1 1,-1 0-1,1 0 1,0 1 0,-1-1-1,1 0 1,-1 1-1,1-1 1,-1 1-1,1-1 1,-1 1 0,1-1-1,-1 1 1,0-1-1,1 1 1,-1-1-1,0 1 1,1 0 0,-1-1-1,0 1 1,0-1-1,1 1 1,-1 0-1,0-1 1,0 1 0,0 0-1,0-1 1,0 1-1,0 0 1,0-1 0,0 1-1,0 0 1,0-1-1,0 1 1,-1-1-1,1 2 1,-1 0-6,0 0 0,0 0 1,0 0-1,0 0 0,-1 0 0,1-1 1,0 1-1,-1-1 0,1 1 0,-1-1 1,1 1-1,-1-1 0,-3 2 0,6-3 32,1 0 0,-1 0 0,1 0 0,-1 0 0,0 0 0,1 0-1,-1 0 1,1 0 0,-1 0 0,1 1 0,-1-1 0,0 1 0,1-1 0,-1 1-1,0-1 1,1 1 0,-1 0 0,0 0 0,0 0 0,0 0 0,1 0 0,-1 0-1,0 0 1,0 0 0,-1 0 0,1 0 0,0 0 0,0 0 0,0 1 0,-1-1-1,1 0 1,-1 1 0,1-1 0,-1 1 0,0-1 0,1 0 0,-1 1 0,0-1-1,0 1 1,0-1 0,0 1 0,0-1 0,0 2 0,-1-1 4,0 0 0,0 0 0,0 0 0,0 0 0,0-1 0,0 1-1,-1 0 1,1-1 0,-1 1 0,1-1 0,-1 1 0,1-1 0,-1 0 0,0 0 0,0 0 0,1 0 0,-1 0 0,0 0 0,-3 1 0,-10 1-2847,0-2-3830,6-1 2981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50.8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2304,'1'31'5650,"5"19"-4689,-2-8-378,-1 63-39,-10-43-176,6 2-122,1-63-275,0 1 0,0-1 0,-1 1 0,1-1 0,0 0 0,-1 0 0,1 1 1,-1-1-1,0 0 0,1 0 0,-2 2 0,1-2-520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52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0 1920,'1'1'861,"3"5"2575,-4-6-3425,0 0 0,0 1 0,0-1 0,0 0 0,0 0 0,-1 0-1,1 1 1,0-1 0,0 0 0,0 0 0,-1 0 0,1 0 0,0 0-1,0 1 1,-1-1 0,1 0 0,0 0 0,0 0 0,0 0 0,-1 0-1,1 0 1,0 0 0,-1 0 0,1 0 0,0 0 0,0 0-1,-1 0 1,1 0 0,0 0 0,0 0 0,-1 0 0,1 0 0,0 0-1,-16 1 776,16 1 403,10 2-897,-8-3-255,0 0 64,1 0 0,-1 0 0,0-1-1,0 1 1,0-1 0,1 1 0,-1-1 0,0 0 0,3 0-1,-4 0-89,-12-11-2731,7 8 427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7T18:47:53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5 3072,'1'0'141,"-1"1"0,0-1 1,1 0-1,-1 0 0,0 0 0,0 0 0,1 0 1,-1 0-1,0 0 0,1 0 0,-1 0 0,0 0 1,1 0-1,-1 0 0,0 0 0,0 0 0,1 0 1,-1 0-1,0 0 0,1 0 0,-1 0 1,0 0-1,1-1 0,-1 1 0,0 0 0,0 0 1,1 0-1,-1 0 0,0-1 0,0 1 0,0 0 1,1 0-1,-1-1 0,0 1 0,0 0 0,1-1 1,-3-1 510,-7 6-391,8-3-293,0 0-66,1-1 0,-1 1 1,1-1-1,-1 0 0,1 1 1,-1-1-1,0 0 0,1 1 1,-1-1-1,1 0 0,-1 0 1,0 0-1,1 1 0,-1-1 1,0 0-1,1 0 0,-1 0 1,0 0-1,1 0 0,-1 0 1,-1-1-1,-3-1-1971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41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9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3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5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35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1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3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9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6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79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.png"/><Relationship Id="rId299" Type="http://schemas.openxmlformats.org/officeDocument/2006/relationships/image" Target="../media/image129.png"/><Relationship Id="rId21" Type="http://schemas.openxmlformats.org/officeDocument/2006/relationships/customXml" Target="../ink/ink10.xml"/><Relationship Id="rId63" Type="http://schemas.openxmlformats.org/officeDocument/2006/relationships/image" Target="../media/image30.png"/><Relationship Id="rId159" Type="http://schemas.openxmlformats.org/officeDocument/2006/relationships/customXml" Target="../ink/ink84.xml"/><Relationship Id="rId324" Type="http://schemas.openxmlformats.org/officeDocument/2006/relationships/customXml" Target="../ink/ink186.xml"/><Relationship Id="rId366" Type="http://schemas.openxmlformats.org/officeDocument/2006/relationships/customXml" Target="../ink/ink211.xml"/><Relationship Id="rId170" Type="http://schemas.openxmlformats.org/officeDocument/2006/relationships/image" Target="../media/image82.png"/><Relationship Id="rId226" Type="http://schemas.openxmlformats.org/officeDocument/2006/relationships/customXml" Target="../ink/ink127.xml"/><Relationship Id="rId433" Type="http://schemas.openxmlformats.org/officeDocument/2006/relationships/image" Target="../media/image188.png"/><Relationship Id="rId268" Type="http://schemas.openxmlformats.org/officeDocument/2006/relationships/customXml" Target="../ink/ink155.xml"/><Relationship Id="rId475" Type="http://schemas.openxmlformats.org/officeDocument/2006/relationships/customXml" Target="../ink/ink268.xml"/><Relationship Id="rId32" Type="http://schemas.openxmlformats.org/officeDocument/2006/relationships/customXml" Target="../ink/ink19.xml"/><Relationship Id="rId74" Type="http://schemas.openxmlformats.org/officeDocument/2006/relationships/customXml" Target="../ink/ink41.xml"/><Relationship Id="rId128" Type="http://schemas.openxmlformats.org/officeDocument/2006/relationships/customXml" Target="../ink/ink68.xml"/><Relationship Id="rId335" Type="http://schemas.openxmlformats.org/officeDocument/2006/relationships/image" Target="../media/image142.png"/><Relationship Id="rId377" Type="http://schemas.openxmlformats.org/officeDocument/2006/relationships/customXml" Target="../ink/ink218.xml"/><Relationship Id="rId5" Type="http://schemas.openxmlformats.org/officeDocument/2006/relationships/image" Target="../media/image5.png"/><Relationship Id="rId181" Type="http://schemas.openxmlformats.org/officeDocument/2006/relationships/customXml" Target="../ink/ink95.xml"/><Relationship Id="rId237" Type="http://schemas.openxmlformats.org/officeDocument/2006/relationships/customXml" Target="../ink/ink137.xml"/><Relationship Id="rId402" Type="http://schemas.openxmlformats.org/officeDocument/2006/relationships/image" Target="../media/image173.png"/><Relationship Id="rId279" Type="http://schemas.openxmlformats.org/officeDocument/2006/relationships/customXml" Target="../ink/ink161.xml"/><Relationship Id="rId444" Type="http://schemas.openxmlformats.org/officeDocument/2006/relationships/image" Target="../media/image193.png"/><Relationship Id="rId486" Type="http://schemas.openxmlformats.org/officeDocument/2006/relationships/customXml" Target="../ink/ink275.xml"/><Relationship Id="rId43" Type="http://schemas.openxmlformats.org/officeDocument/2006/relationships/image" Target="../media/image20.png"/><Relationship Id="rId139" Type="http://schemas.openxmlformats.org/officeDocument/2006/relationships/image" Target="../media/image67.png"/><Relationship Id="rId290" Type="http://schemas.openxmlformats.org/officeDocument/2006/relationships/customXml" Target="../ink/ink167.xml"/><Relationship Id="rId304" Type="http://schemas.openxmlformats.org/officeDocument/2006/relationships/customXml" Target="../ink/ink174.xml"/><Relationship Id="rId346" Type="http://schemas.openxmlformats.org/officeDocument/2006/relationships/image" Target="../media/image147.png"/><Relationship Id="rId388" Type="http://schemas.openxmlformats.org/officeDocument/2006/relationships/image" Target="../media/image166.png"/><Relationship Id="rId85" Type="http://schemas.openxmlformats.org/officeDocument/2006/relationships/image" Target="../media/image40.png"/><Relationship Id="rId150" Type="http://schemas.openxmlformats.org/officeDocument/2006/relationships/image" Target="../media/image72.png"/><Relationship Id="rId192" Type="http://schemas.openxmlformats.org/officeDocument/2006/relationships/image" Target="../media/image93.png"/><Relationship Id="rId206" Type="http://schemas.openxmlformats.org/officeDocument/2006/relationships/customXml" Target="../ink/ink108.xml"/><Relationship Id="rId413" Type="http://schemas.openxmlformats.org/officeDocument/2006/relationships/customXml" Target="../ink/ink236.xml"/><Relationship Id="rId248" Type="http://schemas.openxmlformats.org/officeDocument/2006/relationships/image" Target="../media/image106.png"/><Relationship Id="rId455" Type="http://schemas.openxmlformats.org/officeDocument/2006/relationships/customXml" Target="../ink/ink258.xml"/><Relationship Id="rId497" Type="http://schemas.openxmlformats.org/officeDocument/2006/relationships/image" Target="../media/image217.png"/><Relationship Id="rId12" Type="http://schemas.openxmlformats.org/officeDocument/2006/relationships/customXml" Target="../ink/ink5.xml"/><Relationship Id="rId108" Type="http://schemas.openxmlformats.org/officeDocument/2006/relationships/customXml" Target="../ink/ink58.xml"/><Relationship Id="rId315" Type="http://schemas.openxmlformats.org/officeDocument/2006/relationships/image" Target="../media/image137.png"/><Relationship Id="rId357" Type="http://schemas.openxmlformats.org/officeDocument/2006/relationships/customXml" Target="../ink/ink206.xml"/><Relationship Id="rId54" Type="http://schemas.openxmlformats.org/officeDocument/2006/relationships/customXml" Target="../ink/ink30.xml"/><Relationship Id="rId96" Type="http://schemas.openxmlformats.org/officeDocument/2006/relationships/customXml" Target="../ink/ink52.xml"/><Relationship Id="rId161" Type="http://schemas.openxmlformats.org/officeDocument/2006/relationships/customXml" Target="../ink/ink85.xml"/><Relationship Id="rId217" Type="http://schemas.openxmlformats.org/officeDocument/2006/relationships/customXml" Target="../ink/ink119.xml"/><Relationship Id="rId399" Type="http://schemas.openxmlformats.org/officeDocument/2006/relationships/customXml" Target="../ink/ink229.xml"/><Relationship Id="rId259" Type="http://schemas.openxmlformats.org/officeDocument/2006/relationships/image" Target="../media/image111.png"/><Relationship Id="rId424" Type="http://schemas.openxmlformats.org/officeDocument/2006/relationships/image" Target="../media/image184.png"/><Relationship Id="rId466" Type="http://schemas.openxmlformats.org/officeDocument/2006/relationships/image" Target="../media/image204.png"/><Relationship Id="rId23" Type="http://schemas.openxmlformats.org/officeDocument/2006/relationships/customXml" Target="../ink/ink11.xml"/><Relationship Id="rId119" Type="http://schemas.openxmlformats.org/officeDocument/2006/relationships/image" Target="../media/image57.png"/><Relationship Id="rId270" Type="http://schemas.openxmlformats.org/officeDocument/2006/relationships/customXml" Target="../ink/ink156.xml"/><Relationship Id="rId326" Type="http://schemas.openxmlformats.org/officeDocument/2006/relationships/customXml" Target="../ink/ink188.xml"/><Relationship Id="rId65" Type="http://schemas.openxmlformats.org/officeDocument/2006/relationships/image" Target="../media/image31.png"/><Relationship Id="rId130" Type="http://schemas.openxmlformats.org/officeDocument/2006/relationships/customXml" Target="../ink/ink69.xml"/><Relationship Id="rId368" Type="http://schemas.openxmlformats.org/officeDocument/2006/relationships/customXml" Target="../ink/ink213.xml"/><Relationship Id="rId172" Type="http://schemas.openxmlformats.org/officeDocument/2006/relationships/image" Target="../media/image83.png"/><Relationship Id="rId228" Type="http://schemas.openxmlformats.org/officeDocument/2006/relationships/customXml" Target="../ink/ink129.xml"/><Relationship Id="rId435" Type="http://schemas.openxmlformats.org/officeDocument/2006/relationships/image" Target="../media/image189.png"/><Relationship Id="rId477" Type="http://schemas.openxmlformats.org/officeDocument/2006/relationships/image" Target="../media/image209.png"/><Relationship Id="rId281" Type="http://schemas.openxmlformats.org/officeDocument/2006/relationships/customXml" Target="../ink/ink162.xml"/><Relationship Id="rId337" Type="http://schemas.openxmlformats.org/officeDocument/2006/relationships/image" Target="../media/image143.png"/><Relationship Id="rId34" Type="http://schemas.openxmlformats.org/officeDocument/2006/relationships/customXml" Target="../ink/ink20.xml"/><Relationship Id="rId76" Type="http://schemas.openxmlformats.org/officeDocument/2006/relationships/customXml" Target="../ink/ink42.xml"/><Relationship Id="rId141" Type="http://schemas.openxmlformats.org/officeDocument/2006/relationships/customXml" Target="../ink/ink75.xml"/><Relationship Id="rId379" Type="http://schemas.openxmlformats.org/officeDocument/2006/relationships/customXml" Target="../ink/ink219.xml"/><Relationship Id="rId7" Type="http://schemas.openxmlformats.org/officeDocument/2006/relationships/image" Target="../media/image6.png"/><Relationship Id="rId183" Type="http://schemas.openxmlformats.org/officeDocument/2006/relationships/customXml" Target="../ink/ink96.xml"/><Relationship Id="rId239" Type="http://schemas.openxmlformats.org/officeDocument/2006/relationships/customXml" Target="../ink/ink138.xml"/><Relationship Id="rId390" Type="http://schemas.openxmlformats.org/officeDocument/2006/relationships/image" Target="../media/image167.png"/><Relationship Id="rId404" Type="http://schemas.openxmlformats.org/officeDocument/2006/relationships/image" Target="../media/image174.png"/><Relationship Id="rId446" Type="http://schemas.openxmlformats.org/officeDocument/2006/relationships/image" Target="../media/image194.png"/><Relationship Id="rId250" Type="http://schemas.openxmlformats.org/officeDocument/2006/relationships/customXml" Target="../ink/ink145.xml"/><Relationship Id="rId292" Type="http://schemas.openxmlformats.org/officeDocument/2006/relationships/customXml" Target="../ink/ink168.xml"/><Relationship Id="rId306" Type="http://schemas.openxmlformats.org/officeDocument/2006/relationships/customXml" Target="../ink/ink175.xml"/><Relationship Id="rId488" Type="http://schemas.openxmlformats.org/officeDocument/2006/relationships/customXml" Target="../ink/ink276.xml"/><Relationship Id="rId45" Type="http://schemas.openxmlformats.org/officeDocument/2006/relationships/image" Target="../media/image21.png"/><Relationship Id="rId87" Type="http://schemas.openxmlformats.org/officeDocument/2006/relationships/image" Target="../media/image41.png"/><Relationship Id="rId110" Type="http://schemas.openxmlformats.org/officeDocument/2006/relationships/customXml" Target="../ink/ink59.xml"/><Relationship Id="rId348" Type="http://schemas.openxmlformats.org/officeDocument/2006/relationships/image" Target="../media/image148.png"/><Relationship Id="rId152" Type="http://schemas.openxmlformats.org/officeDocument/2006/relationships/image" Target="../media/image73.png"/><Relationship Id="rId194" Type="http://schemas.openxmlformats.org/officeDocument/2006/relationships/image" Target="../media/image94.png"/><Relationship Id="rId208" Type="http://schemas.openxmlformats.org/officeDocument/2006/relationships/customXml" Target="../ink/ink110.xml"/><Relationship Id="rId415" Type="http://schemas.openxmlformats.org/officeDocument/2006/relationships/customXml" Target="../ink/ink237.xml"/><Relationship Id="rId457" Type="http://schemas.openxmlformats.org/officeDocument/2006/relationships/customXml" Target="../ink/ink259.xml"/><Relationship Id="rId261" Type="http://schemas.openxmlformats.org/officeDocument/2006/relationships/image" Target="../media/image112.png"/><Relationship Id="rId14" Type="http://schemas.openxmlformats.org/officeDocument/2006/relationships/customXml" Target="../ink/ink6.xml"/><Relationship Id="rId56" Type="http://schemas.openxmlformats.org/officeDocument/2006/relationships/customXml" Target="../ink/ink31.xml"/><Relationship Id="rId317" Type="http://schemas.openxmlformats.org/officeDocument/2006/relationships/customXml" Target="../ink/ink181.xml"/><Relationship Id="rId359" Type="http://schemas.openxmlformats.org/officeDocument/2006/relationships/customXml" Target="../ink/ink207.xml"/><Relationship Id="rId98" Type="http://schemas.openxmlformats.org/officeDocument/2006/relationships/customXml" Target="../ink/ink53.xml"/><Relationship Id="rId121" Type="http://schemas.openxmlformats.org/officeDocument/2006/relationships/image" Target="../media/image58.png"/><Relationship Id="rId163" Type="http://schemas.openxmlformats.org/officeDocument/2006/relationships/customXml" Target="../ink/ink86.xml"/><Relationship Id="rId219" Type="http://schemas.openxmlformats.org/officeDocument/2006/relationships/customXml" Target="../ink/ink121.xml"/><Relationship Id="rId370" Type="http://schemas.openxmlformats.org/officeDocument/2006/relationships/image" Target="../media/image157.png"/><Relationship Id="rId426" Type="http://schemas.openxmlformats.org/officeDocument/2006/relationships/image" Target="../media/image185.png"/><Relationship Id="rId230" Type="http://schemas.openxmlformats.org/officeDocument/2006/relationships/customXml" Target="../ink/ink130.xml"/><Relationship Id="rId468" Type="http://schemas.openxmlformats.org/officeDocument/2006/relationships/image" Target="../media/image205.png"/><Relationship Id="rId25" Type="http://schemas.openxmlformats.org/officeDocument/2006/relationships/customXml" Target="../ink/ink13.xml"/><Relationship Id="rId67" Type="http://schemas.openxmlformats.org/officeDocument/2006/relationships/image" Target="../media/image32.png"/><Relationship Id="rId272" Type="http://schemas.openxmlformats.org/officeDocument/2006/relationships/image" Target="../media/image116.png"/><Relationship Id="rId328" Type="http://schemas.openxmlformats.org/officeDocument/2006/relationships/customXml" Target="../ink/ink190.xml"/><Relationship Id="rId132" Type="http://schemas.openxmlformats.org/officeDocument/2006/relationships/customXml" Target="../ink/ink70.xml"/><Relationship Id="rId174" Type="http://schemas.openxmlformats.org/officeDocument/2006/relationships/image" Target="../media/image84.png"/><Relationship Id="rId381" Type="http://schemas.openxmlformats.org/officeDocument/2006/relationships/customXml" Target="../ink/ink220.xml"/><Relationship Id="rId241" Type="http://schemas.openxmlformats.org/officeDocument/2006/relationships/image" Target="../media/image103.png"/><Relationship Id="rId437" Type="http://schemas.openxmlformats.org/officeDocument/2006/relationships/customXml" Target="../ink/ink249.xml"/><Relationship Id="rId479" Type="http://schemas.openxmlformats.org/officeDocument/2006/relationships/image" Target="../media/image210.png"/><Relationship Id="rId36" Type="http://schemas.openxmlformats.org/officeDocument/2006/relationships/customXml" Target="../ink/ink21.xml"/><Relationship Id="rId283" Type="http://schemas.openxmlformats.org/officeDocument/2006/relationships/customXml" Target="../ink/ink163.xml"/><Relationship Id="rId339" Type="http://schemas.openxmlformats.org/officeDocument/2006/relationships/image" Target="../media/image144.png"/><Relationship Id="rId490" Type="http://schemas.openxmlformats.org/officeDocument/2006/relationships/customXml" Target="../ink/ink277.xml"/><Relationship Id="rId78" Type="http://schemas.openxmlformats.org/officeDocument/2006/relationships/customXml" Target="../ink/ink43.xml"/><Relationship Id="rId101" Type="http://schemas.openxmlformats.org/officeDocument/2006/relationships/image" Target="../media/image48.png"/><Relationship Id="rId143" Type="http://schemas.openxmlformats.org/officeDocument/2006/relationships/customXml" Target="../ink/ink76.xml"/><Relationship Id="rId185" Type="http://schemas.openxmlformats.org/officeDocument/2006/relationships/customXml" Target="../ink/ink97.xml"/><Relationship Id="rId350" Type="http://schemas.openxmlformats.org/officeDocument/2006/relationships/image" Target="../media/image149.png"/><Relationship Id="rId406" Type="http://schemas.openxmlformats.org/officeDocument/2006/relationships/image" Target="../media/image175.png"/><Relationship Id="rId9" Type="http://schemas.openxmlformats.org/officeDocument/2006/relationships/image" Target="../media/image7.png"/><Relationship Id="rId210" Type="http://schemas.openxmlformats.org/officeDocument/2006/relationships/customXml" Target="../ink/ink112.xml"/><Relationship Id="rId392" Type="http://schemas.openxmlformats.org/officeDocument/2006/relationships/image" Target="../media/image168.png"/><Relationship Id="rId448" Type="http://schemas.openxmlformats.org/officeDocument/2006/relationships/image" Target="../media/image195.png"/><Relationship Id="rId252" Type="http://schemas.openxmlformats.org/officeDocument/2006/relationships/customXml" Target="../ink/ink146.xml"/><Relationship Id="rId294" Type="http://schemas.openxmlformats.org/officeDocument/2006/relationships/customXml" Target="../ink/ink169.xml"/><Relationship Id="rId308" Type="http://schemas.openxmlformats.org/officeDocument/2006/relationships/customXml" Target="../ink/ink176.xml"/><Relationship Id="rId47" Type="http://schemas.openxmlformats.org/officeDocument/2006/relationships/image" Target="../media/image22.png"/><Relationship Id="rId89" Type="http://schemas.openxmlformats.org/officeDocument/2006/relationships/image" Target="../media/image42.png"/><Relationship Id="rId112" Type="http://schemas.openxmlformats.org/officeDocument/2006/relationships/customXml" Target="../ink/ink60.xml"/><Relationship Id="rId154" Type="http://schemas.openxmlformats.org/officeDocument/2006/relationships/image" Target="../media/image74.png"/><Relationship Id="rId361" Type="http://schemas.openxmlformats.org/officeDocument/2006/relationships/customXml" Target="../ink/ink208.xml"/><Relationship Id="rId196" Type="http://schemas.openxmlformats.org/officeDocument/2006/relationships/image" Target="../media/image95.png"/><Relationship Id="rId417" Type="http://schemas.openxmlformats.org/officeDocument/2006/relationships/customXml" Target="../ink/ink238.xml"/><Relationship Id="rId459" Type="http://schemas.openxmlformats.org/officeDocument/2006/relationships/customXml" Target="../ink/ink260.xml"/><Relationship Id="rId16" Type="http://schemas.openxmlformats.org/officeDocument/2006/relationships/customXml" Target="../ink/ink7.xml"/><Relationship Id="rId221" Type="http://schemas.openxmlformats.org/officeDocument/2006/relationships/customXml" Target="../ink/ink123.xml"/><Relationship Id="rId263" Type="http://schemas.openxmlformats.org/officeDocument/2006/relationships/customXml" Target="../ink/ink152.xml"/><Relationship Id="rId319" Type="http://schemas.openxmlformats.org/officeDocument/2006/relationships/customXml" Target="../ink/ink182.xml"/><Relationship Id="rId470" Type="http://schemas.openxmlformats.org/officeDocument/2006/relationships/image" Target="../media/image206.png"/><Relationship Id="rId58" Type="http://schemas.openxmlformats.org/officeDocument/2006/relationships/customXml" Target="../ink/ink32.xml"/><Relationship Id="rId123" Type="http://schemas.openxmlformats.org/officeDocument/2006/relationships/image" Target="../media/image59.png"/><Relationship Id="rId330" Type="http://schemas.openxmlformats.org/officeDocument/2006/relationships/customXml" Target="../ink/ink192.xml"/><Relationship Id="rId165" Type="http://schemas.openxmlformats.org/officeDocument/2006/relationships/customXml" Target="../ink/ink87.xml"/><Relationship Id="rId372" Type="http://schemas.openxmlformats.org/officeDocument/2006/relationships/image" Target="../media/image158.png"/><Relationship Id="rId428" Type="http://schemas.openxmlformats.org/officeDocument/2006/relationships/image" Target="../media/image186.png"/><Relationship Id="rId232" Type="http://schemas.openxmlformats.org/officeDocument/2006/relationships/customXml" Target="../ink/ink132.xml"/><Relationship Id="rId274" Type="http://schemas.openxmlformats.org/officeDocument/2006/relationships/image" Target="../media/image117.png"/><Relationship Id="rId481" Type="http://schemas.openxmlformats.org/officeDocument/2006/relationships/image" Target="../media/image211.png"/><Relationship Id="rId27" Type="http://schemas.openxmlformats.org/officeDocument/2006/relationships/customXml" Target="../ink/ink15.xml"/><Relationship Id="rId69" Type="http://schemas.openxmlformats.org/officeDocument/2006/relationships/customXml" Target="../ink/ink38.xml"/><Relationship Id="rId134" Type="http://schemas.openxmlformats.org/officeDocument/2006/relationships/customXml" Target="../ink/ink71.xml"/><Relationship Id="rId80" Type="http://schemas.openxmlformats.org/officeDocument/2006/relationships/customXml" Target="../ink/ink44.xml"/><Relationship Id="rId176" Type="http://schemas.openxmlformats.org/officeDocument/2006/relationships/image" Target="../media/image85.png"/><Relationship Id="rId341" Type="http://schemas.openxmlformats.org/officeDocument/2006/relationships/customXml" Target="../ink/ink198.xml"/><Relationship Id="rId383" Type="http://schemas.openxmlformats.org/officeDocument/2006/relationships/customXml" Target="../ink/ink221.xml"/><Relationship Id="rId439" Type="http://schemas.openxmlformats.org/officeDocument/2006/relationships/customXml" Target="../ink/ink250.xml"/><Relationship Id="rId201" Type="http://schemas.openxmlformats.org/officeDocument/2006/relationships/customXml" Target="../ink/ink105.xml"/><Relationship Id="rId243" Type="http://schemas.openxmlformats.org/officeDocument/2006/relationships/image" Target="../media/image104.png"/><Relationship Id="rId285" Type="http://schemas.openxmlformats.org/officeDocument/2006/relationships/customXml" Target="../ink/ink164.xml"/><Relationship Id="rId450" Type="http://schemas.openxmlformats.org/officeDocument/2006/relationships/image" Target="../media/image196.png"/><Relationship Id="rId38" Type="http://schemas.openxmlformats.org/officeDocument/2006/relationships/customXml" Target="../ink/ink22.xml"/><Relationship Id="rId103" Type="http://schemas.openxmlformats.org/officeDocument/2006/relationships/image" Target="../media/image49.png"/><Relationship Id="rId310" Type="http://schemas.openxmlformats.org/officeDocument/2006/relationships/customXml" Target="../ink/ink177.xml"/><Relationship Id="rId492" Type="http://schemas.openxmlformats.org/officeDocument/2006/relationships/customXml" Target="../ink/ink279.xml"/><Relationship Id="rId91" Type="http://schemas.openxmlformats.org/officeDocument/2006/relationships/image" Target="../media/image43.png"/><Relationship Id="rId145" Type="http://schemas.openxmlformats.org/officeDocument/2006/relationships/customXml" Target="../ink/ink77.xml"/><Relationship Id="rId187" Type="http://schemas.openxmlformats.org/officeDocument/2006/relationships/customXml" Target="../ink/ink98.xml"/><Relationship Id="rId352" Type="http://schemas.openxmlformats.org/officeDocument/2006/relationships/image" Target="../media/image150.png"/><Relationship Id="rId394" Type="http://schemas.openxmlformats.org/officeDocument/2006/relationships/image" Target="../media/image169.png"/><Relationship Id="rId408" Type="http://schemas.openxmlformats.org/officeDocument/2006/relationships/image" Target="../media/image176.png"/><Relationship Id="rId212" Type="http://schemas.openxmlformats.org/officeDocument/2006/relationships/customXml" Target="../ink/ink114.xml"/><Relationship Id="rId254" Type="http://schemas.openxmlformats.org/officeDocument/2006/relationships/customXml" Target="../ink/ink147.xml"/><Relationship Id="rId49" Type="http://schemas.openxmlformats.org/officeDocument/2006/relationships/image" Target="../media/image23.png"/><Relationship Id="rId114" Type="http://schemas.openxmlformats.org/officeDocument/2006/relationships/customXml" Target="../ink/ink61.xml"/><Relationship Id="rId296" Type="http://schemas.openxmlformats.org/officeDocument/2006/relationships/customXml" Target="../ink/ink170.xml"/><Relationship Id="rId461" Type="http://schemas.openxmlformats.org/officeDocument/2006/relationships/customXml" Target="../ink/ink261.xml"/><Relationship Id="rId60" Type="http://schemas.openxmlformats.org/officeDocument/2006/relationships/customXml" Target="../ink/ink33.xml"/><Relationship Id="rId156" Type="http://schemas.openxmlformats.org/officeDocument/2006/relationships/image" Target="../media/image75.png"/><Relationship Id="rId198" Type="http://schemas.openxmlformats.org/officeDocument/2006/relationships/image" Target="../media/image96.png"/><Relationship Id="rId321" Type="http://schemas.openxmlformats.org/officeDocument/2006/relationships/customXml" Target="../ink/ink183.xml"/><Relationship Id="rId363" Type="http://schemas.openxmlformats.org/officeDocument/2006/relationships/image" Target="../media/image155.png"/><Relationship Id="rId419" Type="http://schemas.openxmlformats.org/officeDocument/2006/relationships/customXml" Target="../ink/ink239.xml"/><Relationship Id="rId223" Type="http://schemas.openxmlformats.org/officeDocument/2006/relationships/customXml" Target="../ink/ink124.xml"/><Relationship Id="rId430" Type="http://schemas.openxmlformats.org/officeDocument/2006/relationships/customXml" Target="../ink/ink245.xml"/><Relationship Id="rId18" Type="http://schemas.openxmlformats.org/officeDocument/2006/relationships/customXml" Target="../ink/ink8.xml"/><Relationship Id="rId265" Type="http://schemas.openxmlformats.org/officeDocument/2006/relationships/image" Target="../media/image113.png"/><Relationship Id="rId472" Type="http://schemas.openxmlformats.org/officeDocument/2006/relationships/image" Target="../media/image207.png"/><Relationship Id="rId125" Type="http://schemas.openxmlformats.org/officeDocument/2006/relationships/image" Target="../media/image60.png"/><Relationship Id="rId167" Type="http://schemas.openxmlformats.org/officeDocument/2006/relationships/customXml" Target="../ink/ink88.xml"/><Relationship Id="rId332" Type="http://schemas.openxmlformats.org/officeDocument/2006/relationships/customXml" Target="../ink/ink193.xml"/><Relationship Id="rId374" Type="http://schemas.openxmlformats.org/officeDocument/2006/relationships/image" Target="../media/image159.png"/><Relationship Id="rId71" Type="http://schemas.openxmlformats.org/officeDocument/2006/relationships/image" Target="../media/image33.png"/><Relationship Id="rId234" Type="http://schemas.openxmlformats.org/officeDocument/2006/relationships/customXml" Target="../ink/ink134.xml"/><Relationship Id="rId2" Type="http://schemas.openxmlformats.org/officeDocument/2006/relationships/image" Target="../media/image3.jpg"/><Relationship Id="rId29" Type="http://schemas.openxmlformats.org/officeDocument/2006/relationships/customXml" Target="../ink/ink17.xml"/><Relationship Id="rId276" Type="http://schemas.openxmlformats.org/officeDocument/2006/relationships/image" Target="../media/image118.png"/><Relationship Id="rId441" Type="http://schemas.openxmlformats.org/officeDocument/2006/relationships/customXml" Target="../ink/ink251.xml"/><Relationship Id="rId483" Type="http://schemas.openxmlformats.org/officeDocument/2006/relationships/customXml" Target="../ink/ink273.xml"/><Relationship Id="rId40" Type="http://schemas.openxmlformats.org/officeDocument/2006/relationships/customXml" Target="../ink/ink23.xml"/><Relationship Id="rId136" Type="http://schemas.openxmlformats.org/officeDocument/2006/relationships/customXml" Target="../ink/ink72.xml"/><Relationship Id="rId178" Type="http://schemas.openxmlformats.org/officeDocument/2006/relationships/image" Target="../media/image86.png"/><Relationship Id="rId301" Type="http://schemas.openxmlformats.org/officeDocument/2006/relationships/image" Target="../media/image130.png"/><Relationship Id="rId343" Type="http://schemas.openxmlformats.org/officeDocument/2006/relationships/customXml" Target="../ink/ink199.xml"/><Relationship Id="rId82" Type="http://schemas.openxmlformats.org/officeDocument/2006/relationships/customXml" Target="../ink/ink45.xml"/><Relationship Id="rId203" Type="http://schemas.openxmlformats.org/officeDocument/2006/relationships/customXml" Target="../ink/ink106.xml"/><Relationship Id="rId385" Type="http://schemas.openxmlformats.org/officeDocument/2006/relationships/customXml" Target="../ink/ink222.xml"/><Relationship Id="rId245" Type="http://schemas.openxmlformats.org/officeDocument/2006/relationships/customXml" Target="../ink/ink142.xml"/><Relationship Id="rId287" Type="http://schemas.openxmlformats.org/officeDocument/2006/relationships/image" Target="../media/image123.png"/><Relationship Id="rId410" Type="http://schemas.openxmlformats.org/officeDocument/2006/relationships/image" Target="../media/image177.png"/><Relationship Id="rId452" Type="http://schemas.openxmlformats.org/officeDocument/2006/relationships/image" Target="../media/image197.png"/><Relationship Id="rId494" Type="http://schemas.openxmlformats.org/officeDocument/2006/relationships/customXml" Target="../ink/ink280.xml"/><Relationship Id="rId105" Type="http://schemas.openxmlformats.org/officeDocument/2006/relationships/image" Target="../media/image50.png"/><Relationship Id="rId147" Type="http://schemas.openxmlformats.org/officeDocument/2006/relationships/customXml" Target="../ink/ink78.xml"/><Relationship Id="rId312" Type="http://schemas.openxmlformats.org/officeDocument/2006/relationships/customXml" Target="../ink/ink178.xml"/><Relationship Id="rId354" Type="http://schemas.openxmlformats.org/officeDocument/2006/relationships/image" Target="../media/image151.png"/><Relationship Id="rId51" Type="http://schemas.openxmlformats.org/officeDocument/2006/relationships/image" Target="../media/image24.png"/><Relationship Id="rId93" Type="http://schemas.openxmlformats.org/officeDocument/2006/relationships/image" Target="../media/image44.png"/><Relationship Id="rId189" Type="http://schemas.openxmlformats.org/officeDocument/2006/relationships/customXml" Target="../ink/ink99.xml"/><Relationship Id="rId396" Type="http://schemas.openxmlformats.org/officeDocument/2006/relationships/image" Target="../media/image170.png"/><Relationship Id="rId214" Type="http://schemas.openxmlformats.org/officeDocument/2006/relationships/customXml" Target="../ink/ink116.xml"/><Relationship Id="rId256" Type="http://schemas.openxmlformats.org/officeDocument/2006/relationships/customXml" Target="../ink/ink148.xml"/><Relationship Id="rId298" Type="http://schemas.openxmlformats.org/officeDocument/2006/relationships/customXml" Target="../ink/ink171.xml"/><Relationship Id="rId421" Type="http://schemas.openxmlformats.org/officeDocument/2006/relationships/customXml" Target="../ink/ink240.xml"/><Relationship Id="rId463" Type="http://schemas.openxmlformats.org/officeDocument/2006/relationships/customXml" Target="../ink/ink262.xml"/><Relationship Id="rId116" Type="http://schemas.openxmlformats.org/officeDocument/2006/relationships/customXml" Target="../ink/ink62.xml"/><Relationship Id="rId158" Type="http://schemas.openxmlformats.org/officeDocument/2006/relationships/image" Target="../media/image76.png"/><Relationship Id="rId323" Type="http://schemas.openxmlformats.org/officeDocument/2006/relationships/customXml" Target="../ink/ink185.xml"/><Relationship Id="rId20" Type="http://schemas.openxmlformats.org/officeDocument/2006/relationships/image" Target="../media/image12.png"/><Relationship Id="rId62" Type="http://schemas.openxmlformats.org/officeDocument/2006/relationships/customXml" Target="../ink/ink34.xml"/><Relationship Id="rId365" Type="http://schemas.openxmlformats.org/officeDocument/2006/relationships/image" Target="../media/image156.png"/><Relationship Id="rId225" Type="http://schemas.openxmlformats.org/officeDocument/2006/relationships/customXml" Target="../ink/ink126.xml"/><Relationship Id="rId267" Type="http://schemas.openxmlformats.org/officeDocument/2006/relationships/image" Target="../media/image114.png"/><Relationship Id="rId432" Type="http://schemas.openxmlformats.org/officeDocument/2006/relationships/customXml" Target="../ink/ink246.xml"/><Relationship Id="rId474" Type="http://schemas.openxmlformats.org/officeDocument/2006/relationships/image" Target="../media/image208.png"/><Relationship Id="rId106" Type="http://schemas.openxmlformats.org/officeDocument/2006/relationships/customXml" Target="../ink/ink57.xml"/><Relationship Id="rId127" Type="http://schemas.openxmlformats.org/officeDocument/2006/relationships/image" Target="../media/image61.png"/><Relationship Id="rId313" Type="http://schemas.openxmlformats.org/officeDocument/2006/relationships/image" Target="../media/image136.png"/><Relationship Id="rId495" Type="http://schemas.openxmlformats.org/officeDocument/2006/relationships/image" Target="../media/image216.png"/><Relationship Id="rId10" Type="http://schemas.openxmlformats.org/officeDocument/2006/relationships/customXml" Target="../ink/ink4.xml"/><Relationship Id="rId31" Type="http://schemas.openxmlformats.org/officeDocument/2006/relationships/image" Target="../media/image14.png"/><Relationship Id="rId52" Type="http://schemas.openxmlformats.org/officeDocument/2006/relationships/customXml" Target="../ink/ink29.xml"/><Relationship Id="rId73" Type="http://schemas.openxmlformats.org/officeDocument/2006/relationships/image" Target="../media/image34.png"/><Relationship Id="rId94" Type="http://schemas.openxmlformats.org/officeDocument/2006/relationships/customXml" Target="../ink/ink51.xml"/><Relationship Id="rId148" Type="http://schemas.openxmlformats.org/officeDocument/2006/relationships/image" Target="../media/image71.png"/><Relationship Id="rId169" Type="http://schemas.openxmlformats.org/officeDocument/2006/relationships/customXml" Target="../ink/ink89.xml"/><Relationship Id="rId334" Type="http://schemas.openxmlformats.org/officeDocument/2006/relationships/customXml" Target="../ink/ink194.xml"/><Relationship Id="rId355" Type="http://schemas.openxmlformats.org/officeDocument/2006/relationships/customXml" Target="../ink/ink205.xml"/><Relationship Id="rId376" Type="http://schemas.openxmlformats.org/officeDocument/2006/relationships/image" Target="../media/image160.png"/><Relationship Id="rId397" Type="http://schemas.openxmlformats.org/officeDocument/2006/relationships/customXml" Target="../ink/ink228.xml"/><Relationship Id="rId4" Type="http://schemas.openxmlformats.org/officeDocument/2006/relationships/customXml" Target="../ink/ink1.xml"/><Relationship Id="rId180" Type="http://schemas.openxmlformats.org/officeDocument/2006/relationships/image" Target="../media/image87.png"/><Relationship Id="rId215" Type="http://schemas.openxmlformats.org/officeDocument/2006/relationships/customXml" Target="../ink/ink117.xml"/><Relationship Id="rId236" Type="http://schemas.openxmlformats.org/officeDocument/2006/relationships/customXml" Target="../ink/ink136.xml"/><Relationship Id="rId257" Type="http://schemas.openxmlformats.org/officeDocument/2006/relationships/image" Target="../media/image110.png"/><Relationship Id="rId278" Type="http://schemas.openxmlformats.org/officeDocument/2006/relationships/image" Target="../media/image119.png"/><Relationship Id="rId401" Type="http://schemas.openxmlformats.org/officeDocument/2006/relationships/customXml" Target="../ink/ink230.xml"/><Relationship Id="rId422" Type="http://schemas.openxmlformats.org/officeDocument/2006/relationships/image" Target="../media/image183.png"/><Relationship Id="rId443" Type="http://schemas.openxmlformats.org/officeDocument/2006/relationships/customXml" Target="../ink/ink252.xml"/><Relationship Id="rId464" Type="http://schemas.openxmlformats.org/officeDocument/2006/relationships/image" Target="../media/image203.png"/><Relationship Id="rId303" Type="http://schemas.openxmlformats.org/officeDocument/2006/relationships/image" Target="../media/image131.png"/><Relationship Id="rId485" Type="http://schemas.openxmlformats.org/officeDocument/2006/relationships/image" Target="../media/image212.png"/><Relationship Id="rId42" Type="http://schemas.openxmlformats.org/officeDocument/2006/relationships/customXml" Target="../ink/ink24.xml"/><Relationship Id="rId84" Type="http://schemas.openxmlformats.org/officeDocument/2006/relationships/customXml" Target="../ink/ink46.xml"/><Relationship Id="rId138" Type="http://schemas.openxmlformats.org/officeDocument/2006/relationships/customXml" Target="../ink/ink73.xml"/><Relationship Id="rId345" Type="http://schemas.openxmlformats.org/officeDocument/2006/relationships/customXml" Target="../ink/ink200.xml"/><Relationship Id="rId387" Type="http://schemas.openxmlformats.org/officeDocument/2006/relationships/customXml" Target="../ink/ink223.xml"/><Relationship Id="rId191" Type="http://schemas.openxmlformats.org/officeDocument/2006/relationships/customXml" Target="../ink/ink100.xml"/><Relationship Id="rId205" Type="http://schemas.openxmlformats.org/officeDocument/2006/relationships/customXml" Target="../ink/ink107.xml"/><Relationship Id="rId247" Type="http://schemas.openxmlformats.org/officeDocument/2006/relationships/customXml" Target="../ink/ink143.xml"/><Relationship Id="rId412" Type="http://schemas.openxmlformats.org/officeDocument/2006/relationships/image" Target="../media/image178.png"/><Relationship Id="rId107" Type="http://schemas.openxmlformats.org/officeDocument/2006/relationships/image" Target="../media/image51.png"/><Relationship Id="rId289" Type="http://schemas.openxmlformats.org/officeDocument/2006/relationships/image" Target="../media/image124.png"/><Relationship Id="rId454" Type="http://schemas.openxmlformats.org/officeDocument/2006/relationships/image" Target="../media/image198.png"/><Relationship Id="rId496" Type="http://schemas.openxmlformats.org/officeDocument/2006/relationships/customXml" Target="../ink/ink281.xml"/><Relationship Id="rId11" Type="http://schemas.openxmlformats.org/officeDocument/2006/relationships/image" Target="../media/image8.png"/><Relationship Id="rId53" Type="http://schemas.openxmlformats.org/officeDocument/2006/relationships/image" Target="../media/image25.png"/><Relationship Id="rId149" Type="http://schemas.openxmlformats.org/officeDocument/2006/relationships/customXml" Target="../ink/ink79.xml"/><Relationship Id="rId314" Type="http://schemas.openxmlformats.org/officeDocument/2006/relationships/customXml" Target="../ink/ink179.xml"/><Relationship Id="rId356" Type="http://schemas.openxmlformats.org/officeDocument/2006/relationships/image" Target="../media/image152.png"/><Relationship Id="rId398" Type="http://schemas.openxmlformats.org/officeDocument/2006/relationships/image" Target="../media/image171.png"/><Relationship Id="rId95" Type="http://schemas.openxmlformats.org/officeDocument/2006/relationships/image" Target="../media/image45.png"/><Relationship Id="rId160" Type="http://schemas.openxmlformats.org/officeDocument/2006/relationships/image" Target="../media/image77.png"/><Relationship Id="rId216" Type="http://schemas.openxmlformats.org/officeDocument/2006/relationships/customXml" Target="../ink/ink118.xml"/><Relationship Id="rId423" Type="http://schemas.openxmlformats.org/officeDocument/2006/relationships/customXml" Target="../ink/ink241.xml"/><Relationship Id="rId258" Type="http://schemas.openxmlformats.org/officeDocument/2006/relationships/customXml" Target="../ink/ink149.xml"/><Relationship Id="rId465" Type="http://schemas.openxmlformats.org/officeDocument/2006/relationships/customXml" Target="../ink/ink263.xml"/><Relationship Id="rId22" Type="http://schemas.openxmlformats.org/officeDocument/2006/relationships/image" Target="../media/image13.png"/><Relationship Id="rId64" Type="http://schemas.openxmlformats.org/officeDocument/2006/relationships/customXml" Target="../ink/ink35.xml"/><Relationship Id="rId118" Type="http://schemas.openxmlformats.org/officeDocument/2006/relationships/customXml" Target="../ink/ink63.xml"/><Relationship Id="rId325" Type="http://schemas.openxmlformats.org/officeDocument/2006/relationships/customXml" Target="../ink/ink187.xml"/><Relationship Id="rId367" Type="http://schemas.openxmlformats.org/officeDocument/2006/relationships/customXml" Target="../ink/ink212.xml"/><Relationship Id="rId171" Type="http://schemas.openxmlformats.org/officeDocument/2006/relationships/customXml" Target="../ink/ink90.xml"/><Relationship Id="rId227" Type="http://schemas.openxmlformats.org/officeDocument/2006/relationships/customXml" Target="../ink/ink128.xml"/><Relationship Id="rId269" Type="http://schemas.openxmlformats.org/officeDocument/2006/relationships/image" Target="../media/image115.png"/><Relationship Id="rId434" Type="http://schemas.openxmlformats.org/officeDocument/2006/relationships/customXml" Target="../ink/ink247.xml"/><Relationship Id="rId476" Type="http://schemas.openxmlformats.org/officeDocument/2006/relationships/customXml" Target="../ink/ink269.xml"/><Relationship Id="rId33" Type="http://schemas.openxmlformats.org/officeDocument/2006/relationships/image" Target="../media/image15.png"/><Relationship Id="rId129" Type="http://schemas.openxmlformats.org/officeDocument/2006/relationships/image" Target="../media/image62.png"/><Relationship Id="rId280" Type="http://schemas.openxmlformats.org/officeDocument/2006/relationships/image" Target="../media/image120.png"/><Relationship Id="rId336" Type="http://schemas.openxmlformats.org/officeDocument/2006/relationships/customXml" Target="../ink/ink195.xml"/><Relationship Id="rId75" Type="http://schemas.openxmlformats.org/officeDocument/2006/relationships/image" Target="../media/image35.png"/><Relationship Id="rId140" Type="http://schemas.openxmlformats.org/officeDocument/2006/relationships/customXml" Target="../ink/ink74.xml"/><Relationship Id="rId182" Type="http://schemas.openxmlformats.org/officeDocument/2006/relationships/image" Target="../media/image88.png"/><Relationship Id="rId378" Type="http://schemas.openxmlformats.org/officeDocument/2006/relationships/image" Target="../media/image161.png"/><Relationship Id="rId403" Type="http://schemas.openxmlformats.org/officeDocument/2006/relationships/customXml" Target="../ink/ink231.xml"/><Relationship Id="rId6" Type="http://schemas.openxmlformats.org/officeDocument/2006/relationships/customXml" Target="../ink/ink2.xml"/><Relationship Id="rId238" Type="http://schemas.openxmlformats.org/officeDocument/2006/relationships/image" Target="../media/image102.png"/><Relationship Id="rId445" Type="http://schemas.openxmlformats.org/officeDocument/2006/relationships/customXml" Target="../ink/ink253.xml"/><Relationship Id="rId487" Type="http://schemas.openxmlformats.org/officeDocument/2006/relationships/image" Target="../media/image213.png"/><Relationship Id="rId291" Type="http://schemas.openxmlformats.org/officeDocument/2006/relationships/image" Target="../media/image125.png"/><Relationship Id="rId305" Type="http://schemas.openxmlformats.org/officeDocument/2006/relationships/image" Target="../media/image132.png"/><Relationship Id="rId347" Type="http://schemas.openxmlformats.org/officeDocument/2006/relationships/customXml" Target="../ink/ink201.xml"/><Relationship Id="rId44" Type="http://schemas.openxmlformats.org/officeDocument/2006/relationships/customXml" Target="../ink/ink25.xml"/><Relationship Id="rId86" Type="http://schemas.openxmlformats.org/officeDocument/2006/relationships/customXml" Target="../ink/ink47.xml"/><Relationship Id="rId151" Type="http://schemas.openxmlformats.org/officeDocument/2006/relationships/customXml" Target="../ink/ink80.xml"/><Relationship Id="rId389" Type="http://schemas.openxmlformats.org/officeDocument/2006/relationships/customXml" Target="../ink/ink224.xml"/><Relationship Id="rId193" Type="http://schemas.openxmlformats.org/officeDocument/2006/relationships/customXml" Target="../ink/ink101.xml"/><Relationship Id="rId207" Type="http://schemas.openxmlformats.org/officeDocument/2006/relationships/customXml" Target="../ink/ink109.xml"/><Relationship Id="rId249" Type="http://schemas.openxmlformats.org/officeDocument/2006/relationships/customXml" Target="../ink/ink144.xml"/><Relationship Id="rId414" Type="http://schemas.openxmlformats.org/officeDocument/2006/relationships/image" Target="../media/image179.png"/><Relationship Id="rId456" Type="http://schemas.openxmlformats.org/officeDocument/2006/relationships/image" Target="../media/image199.png"/><Relationship Id="rId13" Type="http://schemas.openxmlformats.org/officeDocument/2006/relationships/image" Target="../media/image9.png"/><Relationship Id="rId109" Type="http://schemas.openxmlformats.org/officeDocument/2006/relationships/image" Target="../media/image52.png"/><Relationship Id="rId260" Type="http://schemas.openxmlformats.org/officeDocument/2006/relationships/customXml" Target="../ink/ink150.xml"/><Relationship Id="rId316" Type="http://schemas.openxmlformats.org/officeDocument/2006/relationships/customXml" Target="../ink/ink180.xml"/><Relationship Id="rId55" Type="http://schemas.openxmlformats.org/officeDocument/2006/relationships/image" Target="../media/image26.png"/><Relationship Id="rId97" Type="http://schemas.openxmlformats.org/officeDocument/2006/relationships/image" Target="../media/image46.png"/><Relationship Id="rId120" Type="http://schemas.openxmlformats.org/officeDocument/2006/relationships/customXml" Target="../ink/ink64.xml"/><Relationship Id="rId358" Type="http://schemas.openxmlformats.org/officeDocument/2006/relationships/image" Target="../media/image153.png"/><Relationship Id="rId162" Type="http://schemas.openxmlformats.org/officeDocument/2006/relationships/image" Target="../media/image78.png"/><Relationship Id="rId218" Type="http://schemas.openxmlformats.org/officeDocument/2006/relationships/customXml" Target="../ink/ink120.xml"/><Relationship Id="rId425" Type="http://schemas.openxmlformats.org/officeDocument/2006/relationships/customXml" Target="../ink/ink242.xml"/><Relationship Id="rId467" Type="http://schemas.openxmlformats.org/officeDocument/2006/relationships/customXml" Target="../ink/ink264.xml"/><Relationship Id="rId271" Type="http://schemas.openxmlformats.org/officeDocument/2006/relationships/customXml" Target="../ink/ink157.xml"/><Relationship Id="rId24" Type="http://schemas.openxmlformats.org/officeDocument/2006/relationships/customXml" Target="../ink/ink12.xml"/><Relationship Id="rId66" Type="http://schemas.openxmlformats.org/officeDocument/2006/relationships/customXml" Target="../ink/ink36.xml"/><Relationship Id="rId131" Type="http://schemas.openxmlformats.org/officeDocument/2006/relationships/image" Target="../media/image63.png"/><Relationship Id="rId327" Type="http://schemas.openxmlformats.org/officeDocument/2006/relationships/customXml" Target="../ink/ink189.xml"/><Relationship Id="rId369" Type="http://schemas.openxmlformats.org/officeDocument/2006/relationships/customXml" Target="../ink/ink214.xml"/><Relationship Id="rId173" Type="http://schemas.openxmlformats.org/officeDocument/2006/relationships/customXml" Target="../ink/ink91.xml"/><Relationship Id="rId229" Type="http://schemas.openxmlformats.org/officeDocument/2006/relationships/image" Target="../media/image101.png"/><Relationship Id="rId380" Type="http://schemas.openxmlformats.org/officeDocument/2006/relationships/image" Target="../media/image162.png"/><Relationship Id="rId436" Type="http://schemas.openxmlformats.org/officeDocument/2006/relationships/customXml" Target="../ink/ink248.xml"/><Relationship Id="rId240" Type="http://schemas.openxmlformats.org/officeDocument/2006/relationships/customXml" Target="../ink/ink139.xml"/><Relationship Id="rId478" Type="http://schemas.openxmlformats.org/officeDocument/2006/relationships/customXml" Target="../ink/ink270.xml"/><Relationship Id="rId35" Type="http://schemas.openxmlformats.org/officeDocument/2006/relationships/image" Target="../media/image16.png"/><Relationship Id="rId77" Type="http://schemas.openxmlformats.org/officeDocument/2006/relationships/image" Target="../media/image36.png"/><Relationship Id="rId100" Type="http://schemas.openxmlformats.org/officeDocument/2006/relationships/customXml" Target="../ink/ink54.xml"/><Relationship Id="rId282" Type="http://schemas.openxmlformats.org/officeDocument/2006/relationships/image" Target="../media/image121.png"/><Relationship Id="rId338" Type="http://schemas.openxmlformats.org/officeDocument/2006/relationships/customXml" Target="../ink/ink196.xml"/><Relationship Id="rId8" Type="http://schemas.openxmlformats.org/officeDocument/2006/relationships/customXml" Target="../ink/ink3.xml"/><Relationship Id="rId142" Type="http://schemas.openxmlformats.org/officeDocument/2006/relationships/image" Target="../media/image68.png"/><Relationship Id="rId184" Type="http://schemas.openxmlformats.org/officeDocument/2006/relationships/image" Target="../media/image89.png"/><Relationship Id="rId391" Type="http://schemas.openxmlformats.org/officeDocument/2006/relationships/customXml" Target="../ink/ink225.xml"/><Relationship Id="rId405" Type="http://schemas.openxmlformats.org/officeDocument/2006/relationships/customXml" Target="../ink/ink232.xml"/><Relationship Id="rId447" Type="http://schemas.openxmlformats.org/officeDocument/2006/relationships/customXml" Target="../ink/ink254.xml"/><Relationship Id="rId251" Type="http://schemas.openxmlformats.org/officeDocument/2006/relationships/image" Target="../media/image107.png"/><Relationship Id="rId489" Type="http://schemas.openxmlformats.org/officeDocument/2006/relationships/image" Target="../media/image214.png"/><Relationship Id="rId46" Type="http://schemas.openxmlformats.org/officeDocument/2006/relationships/customXml" Target="../ink/ink26.xml"/><Relationship Id="rId293" Type="http://schemas.openxmlformats.org/officeDocument/2006/relationships/image" Target="../media/image126.png"/><Relationship Id="rId307" Type="http://schemas.openxmlformats.org/officeDocument/2006/relationships/image" Target="../media/image133.png"/><Relationship Id="rId349" Type="http://schemas.openxmlformats.org/officeDocument/2006/relationships/customXml" Target="../ink/ink202.xml"/><Relationship Id="rId88" Type="http://schemas.openxmlformats.org/officeDocument/2006/relationships/customXml" Target="../ink/ink48.xml"/><Relationship Id="rId111" Type="http://schemas.openxmlformats.org/officeDocument/2006/relationships/image" Target="../media/image53.png"/><Relationship Id="rId153" Type="http://schemas.openxmlformats.org/officeDocument/2006/relationships/customXml" Target="../ink/ink81.xml"/><Relationship Id="rId195" Type="http://schemas.openxmlformats.org/officeDocument/2006/relationships/customXml" Target="../ink/ink102.xml"/><Relationship Id="rId209" Type="http://schemas.openxmlformats.org/officeDocument/2006/relationships/customXml" Target="../ink/ink111.xml"/><Relationship Id="rId360" Type="http://schemas.openxmlformats.org/officeDocument/2006/relationships/image" Target="../media/image154.png"/><Relationship Id="rId416" Type="http://schemas.openxmlformats.org/officeDocument/2006/relationships/image" Target="../media/image180.png"/><Relationship Id="rId220" Type="http://schemas.openxmlformats.org/officeDocument/2006/relationships/customXml" Target="../ink/ink122.xml"/><Relationship Id="rId458" Type="http://schemas.openxmlformats.org/officeDocument/2006/relationships/image" Target="../media/image200.png"/><Relationship Id="rId15" Type="http://schemas.openxmlformats.org/officeDocument/2006/relationships/image" Target="../media/image10.png"/><Relationship Id="rId57" Type="http://schemas.openxmlformats.org/officeDocument/2006/relationships/image" Target="../media/image27.png"/><Relationship Id="rId262" Type="http://schemas.openxmlformats.org/officeDocument/2006/relationships/customXml" Target="../ink/ink151.xml"/><Relationship Id="rId318" Type="http://schemas.openxmlformats.org/officeDocument/2006/relationships/image" Target="../media/image138.png"/><Relationship Id="rId99" Type="http://schemas.openxmlformats.org/officeDocument/2006/relationships/image" Target="../media/image47.png"/><Relationship Id="rId122" Type="http://schemas.openxmlformats.org/officeDocument/2006/relationships/customXml" Target="../ink/ink65.xml"/><Relationship Id="rId164" Type="http://schemas.openxmlformats.org/officeDocument/2006/relationships/image" Target="../media/image79.png"/><Relationship Id="rId371" Type="http://schemas.openxmlformats.org/officeDocument/2006/relationships/customXml" Target="../ink/ink215.xml"/><Relationship Id="rId427" Type="http://schemas.openxmlformats.org/officeDocument/2006/relationships/customXml" Target="../ink/ink243.xml"/><Relationship Id="rId469" Type="http://schemas.openxmlformats.org/officeDocument/2006/relationships/customXml" Target="../ink/ink265.xml"/><Relationship Id="rId26" Type="http://schemas.openxmlformats.org/officeDocument/2006/relationships/customXml" Target="../ink/ink14.xml"/><Relationship Id="rId231" Type="http://schemas.openxmlformats.org/officeDocument/2006/relationships/customXml" Target="../ink/ink131.xml"/><Relationship Id="rId273" Type="http://schemas.openxmlformats.org/officeDocument/2006/relationships/customXml" Target="../ink/ink158.xml"/><Relationship Id="rId329" Type="http://schemas.openxmlformats.org/officeDocument/2006/relationships/customXml" Target="../ink/ink191.xml"/><Relationship Id="rId480" Type="http://schemas.openxmlformats.org/officeDocument/2006/relationships/customXml" Target="../ink/ink271.xml"/><Relationship Id="rId68" Type="http://schemas.openxmlformats.org/officeDocument/2006/relationships/customXml" Target="../ink/ink37.xml"/><Relationship Id="rId133" Type="http://schemas.openxmlformats.org/officeDocument/2006/relationships/image" Target="../media/image64.png"/><Relationship Id="rId175" Type="http://schemas.openxmlformats.org/officeDocument/2006/relationships/customXml" Target="../ink/ink92.xml"/><Relationship Id="rId340" Type="http://schemas.openxmlformats.org/officeDocument/2006/relationships/customXml" Target="../ink/ink197.xml"/><Relationship Id="rId200" Type="http://schemas.openxmlformats.org/officeDocument/2006/relationships/image" Target="../media/image97.png"/><Relationship Id="rId382" Type="http://schemas.openxmlformats.org/officeDocument/2006/relationships/image" Target="../media/image163.png"/><Relationship Id="rId438" Type="http://schemas.openxmlformats.org/officeDocument/2006/relationships/image" Target="../media/image190.png"/><Relationship Id="rId242" Type="http://schemas.openxmlformats.org/officeDocument/2006/relationships/customXml" Target="../ink/ink140.xml"/><Relationship Id="rId284" Type="http://schemas.openxmlformats.org/officeDocument/2006/relationships/image" Target="../media/image122.png"/><Relationship Id="rId491" Type="http://schemas.openxmlformats.org/officeDocument/2006/relationships/customXml" Target="../ink/ink278.xml"/><Relationship Id="rId37" Type="http://schemas.openxmlformats.org/officeDocument/2006/relationships/image" Target="../media/image17.png"/><Relationship Id="rId79" Type="http://schemas.openxmlformats.org/officeDocument/2006/relationships/image" Target="../media/image37.png"/><Relationship Id="rId102" Type="http://schemas.openxmlformats.org/officeDocument/2006/relationships/customXml" Target="../ink/ink55.xml"/><Relationship Id="rId144" Type="http://schemas.openxmlformats.org/officeDocument/2006/relationships/image" Target="../media/image69.png"/><Relationship Id="rId90" Type="http://schemas.openxmlformats.org/officeDocument/2006/relationships/customXml" Target="../ink/ink49.xml"/><Relationship Id="rId186" Type="http://schemas.openxmlformats.org/officeDocument/2006/relationships/image" Target="../media/image90.png"/><Relationship Id="rId351" Type="http://schemas.openxmlformats.org/officeDocument/2006/relationships/customXml" Target="../ink/ink203.xml"/><Relationship Id="rId393" Type="http://schemas.openxmlformats.org/officeDocument/2006/relationships/customXml" Target="../ink/ink226.xml"/><Relationship Id="rId407" Type="http://schemas.openxmlformats.org/officeDocument/2006/relationships/customXml" Target="../ink/ink233.xml"/><Relationship Id="rId449" Type="http://schemas.openxmlformats.org/officeDocument/2006/relationships/customXml" Target="../ink/ink255.xml"/><Relationship Id="rId211" Type="http://schemas.openxmlformats.org/officeDocument/2006/relationships/customXml" Target="../ink/ink113.xml"/><Relationship Id="rId253" Type="http://schemas.openxmlformats.org/officeDocument/2006/relationships/image" Target="../media/image108.png"/><Relationship Id="rId295" Type="http://schemas.openxmlformats.org/officeDocument/2006/relationships/image" Target="../media/image127.png"/><Relationship Id="rId309" Type="http://schemas.openxmlformats.org/officeDocument/2006/relationships/image" Target="../media/image134.png"/><Relationship Id="rId460" Type="http://schemas.openxmlformats.org/officeDocument/2006/relationships/image" Target="../media/image201.png"/><Relationship Id="rId48" Type="http://schemas.openxmlformats.org/officeDocument/2006/relationships/customXml" Target="../ink/ink27.xml"/><Relationship Id="rId113" Type="http://schemas.openxmlformats.org/officeDocument/2006/relationships/image" Target="../media/image54.png"/><Relationship Id="rId320" Type="http://schemas.openxmlformats.org/officeDocument/2006/relationships/image" Target="../media/image139.png"/><Relationship Id="rId155" Type="http://schemas.openxmlformats.org/officeDocument/2006/relationships/customXml" Target="../ink/ink82.xml"/><Relationship Id="rId197" Type="http://schemas.openxmlformats.org/officeDocument/2006/relationships/customXml" Target="../ink/ink103.xml"/><Relationship Id="rId362" Type="http://schemas.openxmlformats.org/officeDocument/2006/relationships/customXml" Target="../ink/ink209.xml"/><Relationship Id="rId418" Type="http://schemas.openxmlformats.org/officeDocument/2006/relationships/image" Target="../media/image181.png"/><Relationship Id="rId222" Type="http://schemas.openxmlformats.org/officeDocument/2006/relationships/image" Target="../media/image100.png"/><Relationship Id="rId264" Type="http://schemas.openxmlformats.org/officeDocument/2006/relationships/customXml" Target="../ink/ink153.xml"/><Relationship Id="rId471" Type="http://schemas.openxmlformats.org/officeDocument/2006/relationships/customXml" Target="../ink/ink266.xml"/><Relationship Id="rId17" Type="http://schemas.openxmlformats.org/officeDocument/2006/relationships/image" Target="../media/image11.png"/><Relationship Id="rId59" Type="http://schemas.openxmlformats.org/officeDocument/2006/relationships/image" Target="../media/image28.png"/><Relationship Id="rId124" Type="http://schemas.openxmlformats.org/officeDocument/2006/relationships/customXml" Target="../ink/ink66.xml"/><Relationship Id="rId70" Type="http://schemas.openxmlformats.org/officeDocument/2006/relationships/customXml" Target="../ink/ink39.xml"/><Relationship Id="rId166" Type="http://schemas.openxmlformats.org/officeDocument/2006/relationships/image" Target="../media/image80.png"/><Relationship Id="rId331" Type="http://schemas.openxmlformats.org/officeDocument/2006/relationships/image" Target="../media/image140.png"/><Relationship Id="rId373" Type="http://schemas.openxmlformats.org/officeDocument/2006/relationships/customXml" Target="../ink/ink216.xml"/><Relationship Id="rId429" Type="http://schemas.openxmlformats.org/officeDocument/2006/relationships/customXml" Target="../ink/ink244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33.xml"/><Relationship Id="rId440" Type="http://schemas.openxmlformats.org/officeDocument/2006/relationships/image" Target="../media/image191.png"/><Relationship Id="rId28" Type="http://schemas.openxmlformats.org/officeDocument/2006/relationships/customXml" Target="../ink/ink16.xml"/><Relationship Id="rId275" Type="http://schemas.openxmlformats.org/officeDocument/2006/relationships/customXml" Target="../ink/ink159.xml"/><Relationship Id="rId300" Type="http://schemas.openxmlformats.org/officeDocument/2006/relationships/customXml" Target="../ink/ink172.xml"/><Relationship Id="rId482" Type="http://schemas.openxmlformats.org/officeDocument/2006/relationships/customXml" Target="../ink/ink272.xml"/><Relationship Id="rId81" Type="http://schemas.openxmlformats.org/officeDocument/2006/relationships/image" Target="../media/image38.png"/><Relationship Id="rId135" Type="http://schemas.openxmlformats.org/officeDocument/2006/relationships/image" Target="../media/image65.png"/><Relationship Id="rId177" Type="http://schemas.openxmlformats.org/officeDocument/2006/relationships/customXml" Target="../ink/ink93.xml"/><Relationship Id="rId342" Type="http://schemas.openxmlformats.org/officeDocument/2006/relationships/image" Target="../media/image145.png"/><Relationship Id="rId384" Type="http://schemas.openxmlformats.org/officeDocument/2006/relationships/image" Target="../media/image164.png"/><Relationship Id="rId202" Type="http://schemas.openxmlformats.org/officeDocument/2006/relationships/image" Target="../media/image98.png"/><Relationship Id="rId244" Type="http://schemas.openxmlformats.org/officeDocument/2006/relationships/customXml" Target="../ink/ink141.xml"/><Relationship Id="rId39" Type="http://schemas.openxmlformats.org/officeDocument/2006/relationships/image" Target="../media/image18.png"/><Relationship Id="rId286" Type="http://schemas.openxmlformats.org/officeDocument/2006/relationships/customXml" Target="../ink/ink165.xml"/><Relationship Id="rId451" Type="http://schemas.openxmlformats.org/officeDocument/2006/relationships/customXml" Target="../ink/ink256.xml"/><Relationship Id="rId493" Type="http://schemas.openxmlformats.org/officeDocument/2006/relationships/image" Target="../media/image215.png"/><Relationship Id="rId50" Type="http://schemas.openxmlformats.org/officeDocument/2006/relationships/customXml" Target="../ink/ink28.xml"/><Relationship Id="rId104" Type="http://schemas.openxmlformats.org/officeDocument/2006/relationships/customXml" Target="../ink/ink56.xml"/><Relationship Id="rId146" Type="http://schemas.openxmlformats.org/officeDocument/2006/relationships/image" Target="../media/image70.png"/><Relationship Id="rId188" Type="http://schemas.openxmlformats.org/officeDocument/2006/relationships/image" Target="../media/image91.png"/><Relationship Id="rId311" Type="http://schemas.openxmlformats.org/officeDocument/2006/relationships/image" Target="../media/image135.png"/><Relationship Id="rId353" Type="http://schemas.openxmlformats.org/officeDocument/2006/relationships/customXml" Target="../ink/ink204.xml"/><Relationship Id="rId395" Type="http://schemas.openxmlformats.org/officeDocument/2006/relationships/customXml" Target="../ink/ink227.xml"/><Relationship Id="rId409" Type="http://schemas.openxmlformats.org/officeDocument/2006/relationships/customXml" Target="../ink/ink234.xml"/><Relationship Id="rId92" Type="http://schemas.openxmlformats.org/officeDocument/2006/relationships/customXml" Target="../ink/ink50.xml"/><Relationship Id="rId213" Type="http://schemas.openxmlformats.org/officeDocument/2006/relationships/customXml" Target="../ink/ink115.xml"/><Relationship Id="rId420" Type="http://schemas.openxmlformats.org/officeDocument/2006/relationships/image" Target="../media/image182.png"/><Relationship Id="rId255" Type="http://schemas.openxmlformats.org/officeDocument/2006/relationships/image" Target="../media/image109.png"/><Relationship Id="rId297" Type="http://schemas.openxmlformats.org/officeDocument/2006/relationships/image" Target="../media/image128.png"/><Relationship Id="rId462" Type="http://schemas.openxmlformats.org/officeDocument/2006/relationships/image" Target="../media/image202.png"/><Relationship Id="rId115" Type="http://schemas.openxmlformats.org/officeDocument/2006/relationships/image" Target="../media/image55.png"/><Relationship Id="rId157" Type="http://schemas.openxmlformats.org/officeDocument/2006/relationships/customXml" Target="../ink/ink83.xml"/><Relationship Id="rId322" Type="http://schemas.openxmlformats.org/officeDocument/2006/relationships/customXml" Target="../ink/ink184.xml"/><Relationship Id="rId364" Type="http://schemas.openxmlformats.org/officeDocument/2006/relationships/customXml" Target="../ink/ink210.xml"/><Relationship Id="rId61" Type="http://schemas.openxmlformats.org/officeDocument/2006/relationships/image" Target="../media/image29.png"/><Relationship Id="rId199" Type="http://schemas.openxmlformats.org/officeDocument/2006/relationships/customXml" Target="../ink/ink104.xml"/><Relationship Id="rId19" Type="http://schemas.openxmlformats.org/officeDocument/2006/relationships/customXml" Target="../ink/ink9.xml"/><Relationship Id="rId224" Type="http://schemas.openxmlformats.org/officeDocument/2006/relationships/customXml" Target="../ink/ink125.xml"/><Relationship Id="rId266" Type="http://schemas.openxmlformats.org/officeDocument/2006/relationships/customXml" Target="../ink/ink154.xml"/><Relationship Id="rId431" Type="http://schemas.openxmlformats.org/officeDocument/2006/relationships/image" Target="../media/image187.png"/><Relationship Id="rId473" Type="http://schemas.openxmlformats.org/officeDocument/2006/relationships/customXml" Target="../ink/ink267.xml"/><Relationship Id="rId30" Type="http://schemas.openxmlformats.org/officeDocument/2006/relationships/customXml" Target="../ink/ink18.xml"/><Relationship Id="rId126" Type="http://schemas.openxmlformats.org/officeDocument/2006/relationships/customXml" Target="../ink/ink67.xml"/><Relationship Id="rId168" Type="http://schemas.openxmlformats.org/officeDocument/2006/relationships/image" Target="../media/image81.png"/><Relationship Id="rId333" Type="http://schemas.openxmlformats.org/officeDocument/2006/relationships/image" Target="../media/image141.png"/><Relationship Id="rId72" Type="http://schemas.openxmlformats.org/officeDocument/2006/relationships/customXml" Target="../ink/ink40.xml"/><Relationship Id="rId375" Type="http://schemas.openxmlformats.org/officeDocument/2006/relationships/customXml" Target="../ink/ink217.xml"/><Relationship Id="rId3" Type="http://schemas.openxmlformats.org/officeDocument/2006/relationships/image" Target="../media/image4.jpg"/><Relationship Id="rId235" Type="http://schemas.openxmlformats.org/officeDocument/2006/relationships/customXml" Target="../ink/ink135.xml"/><Relationship Id="rId277" Type="http://schemas.openxmlformats.org/officeDocument/2006/relationships/customXml" Target="../ink/ink160.xml"/><Relationship Id="rId400" Type="http://schemas.openxmlformats.org/officeDocument/2006/relationships/image" Target="../media/image172.png"/><Relationship Id="rId442" Type="http://schemas.openxmlformats.org/officeDocument/2006/relationships/image" Target="../media/image192.png"/><Relationship Id="rId484" Type="http://schemas.openxmlformats.org/officeDocument/2006/relationships/customXml" Target="../ink/ink274.xml"/><Relationship Id="rId137" Type="http://schemas.openxmlformats.org/officeDocument/2006/relationships/image" Target="../media/image66.png"/><Relationship Id="rId302" Type="http://schemas.openxmlformats.org/officeDocument/2006/relationships/customXml" Target="../ink/ink173.xml"/><Relationship Id="rId344" Type="http://schemas.openxmlformats.org/officeDocument/2006/relationships/image" Target="../media/image146.png"/><Relationship Id="rId41" Type="http://schemas.openxmlformats.org/officeDocument/2006/relationships/image" Target="../media/image19.png"/><Relationship Id="rId83" Type="http://schemas.openxmlformats.org/officeDocument/2006/relationships/image" Target="../media/image39.png"/><Relationship Id="rId179" Type="http://schemas.openxmlformats.org/officeDocument/2006/relationships/customXml" Target="../ink/ink94.xml"/><Relationship Id="rId386" Type="http://schemas.openxmlformats.org/officeDocument/2006/relationships/image" Target="../media/image165.png"/><Relationship Id="rId190" Type="http://schemas.openxmlformats.org/officeDocument/2006/relationships/image" Target="../media/image92.png"/><Relationship Id="rId204" Type="http://schemas.openxmlformats.org/officeDocument/2006/relationships/image" Target="../media/image99.png"/><Relationship Id="rId246" Type="http://schemas.openxmlformats.org/officeDocument/2006/relationships/image" Target="../media/image105.png"/><Relationship Id="rId288" Type="http://schemas.openxmlformats.org/officeDocument/2006/relationships/customXml" Target="../ink/ink166.xml"/><Relationship Id="rId411" Type="http://schemas.openxmlformats.org/officeDocument/2006/relationships/customXml" Target="../ink/ink235.xml"/><Relationship Id="rId453" Type="http://schemas.openxmlformats.org/officeDocument/2006/relationships/customXml" Target="../ink/ink2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13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3DF0B-0A26-459F-9B15-0C6B0BA5A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32" name="Freeform: Shape 13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3" name="Freeform: Shape 13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16E4B-703B-4CAF-BAE4-C5E47FD0B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400"/>
              <a:t>PHYS&amp; 222 – Engineering Physics II</a:t>
            </a:r>
            <a:br>
              <a:rPr lang="en-US" sz="3400"/>
            </a:br>
            <a:br>
              <a:rPr lang="en-US" sz="3400"/>
            </a:br>
            <a:r>
              <a:rPr lang="en-US" sz="3400"/>
              <a:t>Final Practicum</a:t>
            </a:r>
            <a:br>
              <a:rPr lang="en-US" sz="3400"/>
            </a:br>
            <a:r>
              <a:rPr lang="en-US" sz="3400"/>
              <a:t>Winter 2021 (2947)</a:t>
            </a: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85ADB-22CC-40F4-8AA2-2C9C4DC39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Johnathan Chivington – AS-T II (Physics)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Sandesh Rai – AS-T II</a:t>
            </a:r>
          </a:p>
          <a:p>
            <a:pPr>
              <a:lnSpc>
                <a:spcPct val="100000"/>
              </a:lnSpc>
            </a:pPr>
            <a:r>
              <a:rPr lang="en-US" sz="1600" dirty="0" err="1"/>
              <a:t>Vasyl</a:t>
            </a:r>
            <a:r>
              <a:rPr lang="en-US" sz="1600" dirty="0"/>
              <a:t> </a:t>
            </a:r>
            <a:r>
              <a:rPr lang="en-US" sz="1600" dirty="0" err="1"/>
              <a:t>Kepynach</a:t>
            </a:r>
            <a:r>
              <a:rPr lang="en-US" sz="1600" dirty="0"/>
              <a:t> – AS-T II</a:t>
            </a:r>
          </a:p>
        </p:txBody>
      </p:sp>
      <p:sp>
        <p:nvSpPr>
          <p:cNvPr id="234" name="Rectangle 1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ectangle 1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3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A51E-BA11-40EA-A42D-1F58D791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E2872-86F1-4D6C-947E-C2212789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0" y="2437384"/>
            <a:ext cx="8617712" cy="33436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objective of this project was to:</a:t>
            </a:r>
          </a:p>
          <a:p>
            <a:pPr marL="0" indent="0">
              <a:buNone/>
            </a:pPr>
            <a:r>
              <a:rPr lang="en-US" dirty="0"/>
              <a:t>• Build a simulated circuit with a low-voltage analog sensor, calibrate and test it.</a:t>
            </a:r>
          </a:p>
          <a:p>
            <a:pPr marL="0" indent="0">
              <a:buNone/>
            </a:pPr>
            <a:r>
              <a:rPr lang="en-US" dirty="0"/>
              <a:t>• Write code to run the sensor, and trigger actions at particular threshold temperatures.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3E90EF-10BE-41BB-86A3-8B4F81DC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33" y="2238842"/>
            <a:ext cx="1571363" cy="326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2DF8-1A4A-458F-B704-D31140CB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pic>
        <p:nvPicPr>
          <p:cNvPr id="5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8D86D78-9520-4594-996A-A01E1ED1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32" y="2595301"/>
            <a:ext cx="5267196" cy="1577439"/>
          </a:xfrm>
          <a:ln>
            <a:solidFill>
              <a:schemeClr val="tx1"/>
            </a:solidFill>
          </a:ln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F05F263-4A84-4997-B0CD-3BB2B7192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6" y="2604926"/>
            <a:ext cx="4930002" cy="1558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962" name="Group 961">
            <a:extLst>
              <a:ext uri="{FF2B5EF4-FFF2-40B4-BE49-F238E27FC236}">
                <a16:creationId xmlns:a16="http://schemas.microsoft.com/office/drawing/2014/main" id="{DADB323B-AC74-4BEF-AF07-10B1D992268E}"/>
              </a:ext>
            </a:extLst>
          </p:cNvPr>
          <p:cNvGrpSpPr/>
          <p:nvPr/>
        </p:nvGrpSpPr>
        <p:grpSpPr>
          <a:xfrm>
            <a:off x="6340912" y="4487707"/>
            <a:ext cx="5027455" cy="1689076"/>
            <a:chOff x="6336210" y="4202194"/>
            <a:chExt cx="5027455" cy="16890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26A3302-5C6A-4568-A9B0-0EA8BF3EB58E}"/>
                    </a:ext>
                  </a:extLst>
                </p14:cNvPr>
                <p14:cNvContentPartPr/>
                <p14:nvPr/>
              </p14:nvContentPartPr>
              <p14:xfrm>
                <a:off x="6349882" y="4671815"/>
                <a:ext cx="1481559" cy="316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26A3302-5C6A-4568-A9B0-0EA8BF3EB5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5560" y="4667448"/>
                  <a:ext cx="1490202" cy="40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1A507C0-A5A8-4A12-AEB1-CD6D98F70A66}"/>
                    </a:ext>
                  </a:extLst>
                </p14:cNvPr>
                <p14:cNvContentPartPr/>
                <p14:nvPr/>
              </p14:nvContentPartPr>
              <p14:xfrm>
                <a:off x="8929632" y="4996248"/>
                <a:ext cx="155670" cy="10633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1A507C0-A5A8-4A12-AEB1-CD6D98F70A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25308" y="4991848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AC5FF60-3021-496F-B57B-2CE8CDD72472}"/>
                    </a:ext>
                  </a:extLst>
                </p14:cNvPr>
                <p14:cNvContentPartPr/>
                <p14:nvPr/>
              </p14:nvContentPartPr>
              <p14:xfrm>
                <a:off x="8996833" y="5002626"/>
                <a:ext cx="5529" cy="89318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AC5FF60-3021-496F-B57B-2CE8CDD724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92686" y="4998304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9F72A62-CC80-4D8A-9B5F-AF40ABDACED5}"/>
                    </a:ext>
                  </a:extLst>
                </p14:cNvPr>
                <p14:cNvContentPartPr/>
                <p14:nvPr/>
              </p14:nvContentPartPr>
              <p14:xfrm>
                <a:off x="8970204" y="5093082"/>
                <a:ext cx="83364" cy="247541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9F72A62-CC80-4D8A-9B5F-AF40ABDACE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65892" y="5088758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C39B50C-E0FD-4596-BEB3-47C857AA53FA}"/>
                    </a:ext>
                  </a:extLst>
                </p14:cNvPr>
                <p14:cNvContentPartPr/>
                <p14:nvPr/>
              </p14:nvContentPartPr>
              <p14:xfrm>
                <a:off x="7297950" y="5500282"/>
                <a:ext cx="4679" cy="61673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C39B50C-E0FD-4596-BEB3-47C857AA53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93631" y="5495979"/>
                  <a:ext cx="13317" cy="70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2F9C11D-A736-4FEB-B555-130B36885379}"/>
                    </a:ext>
                  </a:extLst>
                </p14:cNvPr>
                <p14:cNvContentPartPr/>
                <p14:nvPr/>
              </p14:nvContentPartPr>
              <p14:xfrm>
                <a:off x="7530181" y="5491348"/>
                <a:ext cx="6381" cy="82089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2F9C11D-A736-4FEB-B555-130B368853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25927" y="5487028"/>
                  <a:ext cx="14889" cy="90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ADD6D21-42CE-4187-AC1D-376421E67073}"/>
                    </a:ext>
                  </a:extLst>
                </p14:cNvPr>
                <p14:cNvContentPartPr/>
                <p14:nvPr/>
              </p14:nvContentPartPr>
              <p14:xfrm>
                <a:off x="7275657" y="5443771"/>
                <a:ext cx="28922" cy="3828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ADD6D21-42CE-4187-AC1D-376421E670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1319" y="5439177"/>
                  <a:ext cx="37599" cy="13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0DB486C-C365-4498-A6D0-3B835A26AEAD}"/>
                    </a:ext>
                  </a:extLst>
                </p14:cNvPr>
                <p14:cNvContentPartPr/>
                <p14:nvPr/>
              </p14:nvContentPartPr>
              <p14:xfrm>
                <a:off x="9377243" y="4991992"/>
                <a:ext cx="155670" cy="10633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0DB486C-C365-4498-A6D0-3B835A26AE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72919" y="4987592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6D7B404-46EA-44D8-8EB8-075279D41CF4}"/>
                    </a:ext>
                  </a:extLst>
                </p14:cNvPr>
                <p14:cNvContentPartPr/>
                <p14:nvPr/>
              </p14:nvContentPartPr>
              <p14:xfrm>
                <a:off x="9362357" y="4836323"/>
                <a:ext cx="134829" cy="154394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6D7B404-46EA-44D8-8EB8-075279D41CF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58042" y="4832004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FB8023F-ABBA-420D-BA09-18A620939D1A}"/>
                    </a:ext>
                  </a:extLst>
                </p14:cNvPr>
                <p14:cNvContentPartPr/>
                <p14:nvPr/>
              </p14:nvContentPartPr>
              <p14:xfrm>
                <a:off x="9486126" y="4835048"/>
                <a:ext cx="16162" cy="42958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FB8023F-ABBA-420D-BA09-18A620939D1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81816" y="4830716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4D3F30D-D415-4C23-BBE9-ACE69FB7C280}"/>
                    </a:ext>
                  </a:extLst>
                </p14:cNvPr>
                <p14:cNvContentPartPr/>
                <p14:nvPr/>
              </p14:nvContentPartPr>
              <p14:xfrm>
                <a:off x="9444444" y="4998374"/>
                <a:ext cx="5529" cy="89318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4D3F30D-D415-4C23-BBE9-ACE69FB7C2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40297" y="4994052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F510E25-1449-4B7A-9736-E78110B2FD70}"/>
                    </a:ext>
                  </a:extLst>
                </p14:cNvPr>
                <p14:cNvContentPartPr/>
                <p14:nvPr/>
              </p14:nvContentPartPr>
              <p14:xfrm>
                <a:off x="9417816" y="5088828"/>
                <a:ext cx="83364" cy="247541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F510E25-1449-4B7A-9736-E78110B2FD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13504" y="5084504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3421D38-5578-4F2B-87BE-45DB6236CB94}"/>
                    </a:ext>
                  </a:extLst>
                </p14:cNvPr>
                <p14:cNvContentPartPr/>
                <p14:nvPr/>
              </p14:nvContentPartPr>
              <p14:xfrm>
                <a:off x="9871215" y="4996328"/>
                <a:ext cx="155670" cy="10633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3421D38-5578-4F2B-87BE-45DB6236CB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66891" y="4991928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D6A62B-3A32-4998-A97E-5D6209B7A14D}"/>
                    </a:ext>
                  </a:extLst>
                </p14:cNvPr>
                <p14:cNvContentPartPr/>
                <p14:nvPr/>
              </p14:nvContentPartPr>
              <p14:xfrm>
                <a:off x="9856328" y="4840658"/>
                <a:ext cx="134829" cy="154394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D6A62B-3A32-4998-A97E-5D6209B7A1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52013" y="4836339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216CF25-F896-4F68-A9B7-1616DFE51B4E}"/>
                    </a:ext>
                  </a:extLst>
                </p14:cNvPr>
                <p14:cNvContentPartPr/>
                <p14:nvPr/>
              </p14:nvContentPartPr>
              <p14:xfrm>
                <a:off x="9980099" y="4839382"/>
                <a:ext cx="16162" cy="42958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216CF25-F896-4F68-A9B7-1616DFE51B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75789" y="4835050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E1F45DF-93DD-4ABF-8A2D-2BF66B2AC51F}"/>
                    </a:ext>
                  </a:extLst>
                </p14:cNvPr>
                <p14:cNvContentPartPr/>
                <p14:nvPr/>
              </p14:nvContentPartPr>
              <p14:xfrm>
                <a:off x="9938417" y="5002708"/>
                <a:ext cx="5529" cy="89318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E1F45DF-93DD-4ABF-8A2D-2BF66B2AC5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34270" y="4998386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532A2F-FF9B-4061-918D-6FB944485315}"/>
                    </a:ext>
                  </a:extLst>
                </p14:cNvPr>
                <p14:cNvContentPartPr/>
                <p14:nvPr/>
              </p14:nvContentPartPr>
              <p14:xfrm>
                <a:off x="9911789" y="5093164"/>
                <a:ext cx="83364" cy="247541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532A2F-FF9B-4061-918D-6FB9444853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07477" y="5088840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8DD495C-1EE8-48E7-951C-60707C43A042}"/>
                    </a:ext>
                  </a:extLst>
                </p14:cNvPr>
                <p14:cNvContentPartPr/>
                <p14:nvPr/>
              </p14:nvContentPartPr>
              <p14:xfrm>
                <a:off x="7516889" y="4659547"/>
                <a:ext cx="426" cy="85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8DD495C-1EE8-48E7-951C-60707C43A0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11777" y="4654447"/>
                  <a:ext cx="10650" cy="11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15927BB-A29E-4ED2-913A-4F399C66349F}"/>
                    </a:ext>
                  </a:extLst>
                </p14:cNvPr>
                <p14:cNvContentPartPr/>
                <p14:nvPr/>
              </p14:nvContentPartPr>
              <p14:xfrm>
                <a:off x="9016051" y="5351260"/>
                <a:ext cx="2126" cy="1276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15927BB-A29E-4ED2-913A-4F399C6634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11799" y="5347432"/>
                  <a:ext cx="10630" cy="8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1DCB018-35E1-4FD7-A6F5-918B389159CA}"/>
                    </a:ext>
                  </a:extLst>
                </p14:cNvPr>
                <p14:cNvContentPartPr/>
                <p14:nvPr/>
              </p14:nvContentPartPr>
              <p14:xfrm>
                <a:off x="9012990" y="5342231"/>
                <a:ext cx="3828" cy="16162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1DCB018-35E1-4FD7-A6F5-918B389159C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08814" y="5337921"/>
                  <a:ext cx="12180" cy="24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E624015-8800-4C16-8402-F7F9DCED7606}"/>
                    </a:ext>
                  </a:extLst>
                </p14:cNvPr>
                <p14:cNvContentPartPr/>
                <p14:nvPr/>
              </p14:nvContentPartPr>
              <p14:xfrm>
                <a:off x="8366760" y="5254831"/>
                <a:ext cx="7656" cy="311339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E624015-8800-4C16-8402-F7F9DCED760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2385" y="5250512"/>
                  <a:ext cx="16406" cy="319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743D080-0E24-448D-AD11-4FB2B96C56A7}"/>
                    </a:ext>
                  </a:extLst>
                </p14:cNvPr>
                <p14:cNvContentPartPr/>
                <p14:nvPr/>
              </p14:nvContentPartPr>
              <p14:xfrm>
                <a:off x="7540348" y="5575953"/>
                <a:ext cx="838320" cy="12761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743D080-0E24-448D-AD11-4FB2B96C56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36027" y="5571578"/>
                  <a:ext cx="846962" cy="21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6F304EC-633D-4EA3-B4E7-61B8C4572B00}"/>
                    </a:ext>
                  </a:extLst>
                </p14:cNvPr>
                <p14:cNvContentPartPr/>
                <p14:nvPr/>
              </p14:nvContentPartPr>
              <p14:xfrm>
                <a:off x="7130756" y="5693769"/>
                <a:ext cx="792386" cy="13185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6F304EC-633D-4EA3-B4E7-61B8C4572B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26436" y="5689493"/>
                  <a:ext cx="801026" cy="21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7A80B6A-0D57-40BD-99AA-D667C66973A9}"/>
                    </a:ext>
                  </a:extLst>
                </p14:cNvPr>
                <p14:cNvContentPartPr/>
                <p14:nvPr/>
              </p14:nvContentPartPr>
              <p14:xfrm>
                <a:off x="7117147" y="5562768"/>
                <a:ext cx="9356" cy="133978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7A80B6A-0D57-40BD-99AA-D667C66973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12829" y="5558446"/>
                  <a:ext cx="17992" cy="142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E5A33EB-85BA-4DA9-80F0-14ABC1C94D88}"/>
                    </a:ext>
                  </a:extLst>
                </p14:cNvPr>
                <p14:cNvContentPartPr/>
                <p14:nvPr/>
              </p14:nvContentPartPr>
              <p14:xfrm>
                <a:off x="7308799" y="5796123"/>
                <a:ext cx="2126" cy="5529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E5A33EB-85BA-4DA9-80F0-14ABC1C94D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04547" y="5791700"/>
                  <a:ext cx="10630" cy="1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4AAA214-510C-421B-BF7F-BDCF39044C3D}"/>
                    </a:ext>
                  </a:extLst>
                </p14:cNvPr>
                <p14:cNvContentPartPr/>
                <p14:nvPr/>
              </p14:nvContentPartPr>
              <p14:xfrm>
                <a:off x="7310971" y="5804478"/>
                <a:ext cx="2643413" cy="55292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4AAA214-510C-421B-BF7F-BDCF39044C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06651" y="5800170"/>
                  <a:ext cx="2652053" cy="63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E847D6A-CCDA-4E3B-B0C3-015C26A32DB9}"/>
                    </a:ext>
                  </a:extLst>
                </p14:cNvPr>
                <p14:cNvContentPartPr/>
                <p14:nvPr/>
              </p14:nvContentPartPr>
              <p14:xfrm>
                <a:off x="8993561" y="5801377"/>
                <a:ext cx="39131" cy="34877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E847D6A-CCDA-4E3B-B0C3-015C26A32D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89213" y="5797062"/>
                  <a:ext cx="47827" cy="43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FA4A410-2559-4AF1-B804-FE829216757F}"/>
                    </a:ext>
                  </a:extLst>
                </p14:cNvPr>
                <p14:cNvContentPartPr/>
                <p14:nvPr/>
              </p14:nvContentPartPr>
              <p14:xfrm>
                <a:off x="9455467" y="5344576"/>
                <a:ext cx="13185" cy="4870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FA4A410-2559-4AF1-B804-FE82921675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51072" y="5340257"/>
                  <a:ext cx="21975" cy="495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F0CA9B2-33A1-4F89-B70F-28BE3BC9B251}"/>
                    </a:ext>
                  </a:extLst>
                </p14:cNvPr>
                <p14:cNvContentPartPr/>
                <p14:nvPr/>
              </p14:nvContentPartPr>
              <p14:xfrm>
                <a:off x="9449513" y="5820943"/>
                <a:ext cx="34452" cy="34452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F0CA9B2-33A1-4F89-B70F-28BE3BC9B2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45206" y="5816591"/>
                  <a:ext cx="43065" cy="43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08C09C1-1DF5-4AA2-B4D9-2FE21D8B7F85}"/>
                    </a:ext>
                  </a:extLst>
                </p14:cNvPr>
                <p14:cNvContentPartPr/>
                <p14:nvPr/>
              </p14:nvContentPartPr>
              <p14:xfrm>
                <a:off x="9944169" y="5342874"/>
                <a:ext cx="10208" cy="509968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08C09C1-1DF5-4AA2-B4D9-2FE21D8B7F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39794" y="5338552"/>
                  <a:ext cx="18958" cy="518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D76CEAB-E9A1-4393-A8C6-7C7FB3C0F62C}"/>
                    </a:ext>
                  </a:extLst>
                </p14:cNvPr>
                <p14:cNvContentPartPr/>
                <p14:nvPr/>
              </p14:nvContentPartPr>
              <p14:xfrm>
                <a:off x="9937789" y="5839658"/>
                <a:ext cx="22543" cy="28497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D76CEAB-E9A1-4393-A8C6-7C7FB3C0F62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33426" y="5835329"/>
                  <a:ext cx="31269" cy="3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22A11F2-0B6F-432C-B039-EC19CA2DD6AE}"/>
                    </a:ext>
                  </a:extLst>
                </p14:cNvPr>
                <p14:cNvContentPartPr/>
                <p14:nvPr/>
              </p14:nvContentPartPr>
              <p14:xfrm>
                <a:off x="8781323" y="5105968"/>
                <a:ext cx="19565" cy="698388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22A11F2-0B6F-432C-B039-EC19CA2DD6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77054" y="5101646"/>
                  <a:ext cx="28102" cy="707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106A1DC-F3BE-4A54-9056-AD2DE0E23293}"/>
                    </a:ext>
                  </a:extLst>
                </p14:cNvPr>
                <p14:cNvContentPartPr/>
                <p14:nvPr/>
              </p14:nvContentPartPr>
              <p14:xfrm>
                <a:off x="8768563" y="5788193"/>
                <a:ext cx="36579" cy="31474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106A1DC-F3BE-4A54-9056-AD2DE0E232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64260" y="5783901"/>
                  <a:ext cx="45186" cy="40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E5CA20A-749F-4C57-88F0-B38ED7FF0F79}"/>
                    </a:ext>
                  </a:extLst>
                </p14:cNvPr>
                <p14:cNvContentPartPr/>
                <p14:nvPr/>
              </p14:nvContentPartPr>
              <p14:xfrm>
                <a:off x="7231848" y="4578799"/>
                <a:ext cx="3403" cy="96549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E5CA20A-749F-4C57-88F0-B38ED7FF0F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27311" y="4574476"/>
                  <a:ext cx="12478" cy="105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14E877FB-C5A2-45E9-9E13-17D64C795F13}"/>
                    </a:ext>
                  </a:extLst>
                </p14:cNvPr>
                <p14:cNvContentPartPr/>
                <p14:nvPr/>
              </p14:nvContentPartPr>
              <p14:xfrm>
                <a:off x="6365836" y="5494462"/>
                <a:ext cx="1410200" cy="37938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4E877FB-C5A2-45E9-9E13-17D64C795F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61515" y="5490085"/>
                  <a:ext cx="1418843" cy="46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98BA212-79B9-4B1A-BFF8-F9E6F23446D5}"/>
                    </a:ext>
                  </a:extLst>
                </p14:cNvPr>
                <p14:cNvContentPartPr/>
                <p14:nvPr/>
              </p14:nvContentPartPr>
              <p14:xfrm>
                <a:off x="6336210" y="4693401"/>
                <a:ext cx="29371" cy="707353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98BA212-79B9-4B1A-BFF8-F9E6F23446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31804" y="4689079"/>
                  <a:ext cx="38182" cy="715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CB4F9B6-2345-4680-8329-32E9AFCBB11E}"/>
                    </a:ext>
                  </a:extLst>
                </p14:cNvPr>
                <p14:cNvContentPartPr/>
                <p14:nvPr/>
              </p14:nvContentPartPr>
              <p14:xfrm>
                <a:off x="8914745" y="4840576"/>
                <a:ext cx="134829" cy="154394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CB4F9B6-2345-4680-8329-32E9AFCBB11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10430" y="4836257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4AF2E8-CE1F-426C-8D72-C4F97B0A9327}"/>
                    </a:ext>
                  </a:extLst>
                </p14:cNvPr>
                <p14:cNvContentPartPr/>
                <p14:nvPr/>
              </p14:nvContentPartPr>
              <p14:xfrm>
                <a:off x="9038515" y="4839300"/>
                <a:ext cx="16162" cy="42958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4AF2E8-CE1F-426C-8D72-C4F97B0A93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34205" y="4834968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F7BA407-31BC-4BE9-873C-45F159D44E3D}"/>
                    </a:ext>
                  </a:extLst>
                </p14:cNvPr>
                <p14:cNvContentPartPr/>
                <p14:nvPr/>
              </p14:nvContentPartPr>
              <p14:xfrm>
                <a:off x="9017806" y="5352656"/>
                <a:ext cx="1276" cy="85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F7BA407-31BC-4BE9-873C-45F159D44E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12702" y="5347556"/>
                  <a:ext cx="11484" cy="11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39672C9-956A-49DA-8722-EDD9C9B2768E}"/>
                    </a:ext>
                  </a:extLst>
                </p14:cNvPr>
                <p14:cNvContentPartPr/>
                <p14:nvPr/>
              </p14:nvContentPartPr>
              <p14:xfrm>
                <a:off x="8997816" y="5347128"/>
                <a:ext cx="21267" cy="458503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39672C9-956A-49DA-8722-EDD9C9B276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93491" y="5342806"/>
                  <a:ext cx="29918" cy="467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8FE6742-9DFE-467D-BB18-AB7271D80854}"/>
                    </a:ext>
                  </a:extLst>
                </p14:cNvPr>
                <p14:cNvContentPartPr/>
                <p14:nvPr/>
              </p14:nvContentPartPr>
              <p14:xfrm>
                <a:off x="6593254" y="4950285"/>
                <a:ext cx="162225" cy="316061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8FE6742-9DFE-467D-BB18-AB7271D808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88928" y="4945955"/>
                  <a:ext cx="170877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A408D52-9CE1-49E7-BECA-B724343DD255}"/>
                    </a:ext>
                  </a:extLst>
                </p14:cNvPr>
                <p14:cNvContentPartPr/>
                <p14:nvPr/>
              </p14:nvContentPartPr>
              <p14:xfrm>
                <a:off x="6620292" y="5145143"/>
                <a:ext cx="102556" cy="5593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A408D52-9CE1-49E7-BECA-B724343DD2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15928" y="5139980"/>
                  <a:ext cx="111284" cy="15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CC39418-82BF-4256-9DE9-D5B4388076A1}"/>
                    </a:ext>
                  </a:extLst>
                </p14:cNvPr>
                <p14:cNvContentPartPr/>
                <p14:nvPr/>
              </p14:nvContentPartPr>
              <p14:xfrm>
                <a:off x="6791842" y="5095730"/>
                <a:ext cx="125865" cy="130527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CC39418-82BF-4256-9DE9-D5B4388076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87489" y="5091391"/>
                  <a:ext cx="134570" cy="139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FA6E21-0210-4702-8CF0-71EB28824FE6}"/>
                    </a:ext>
                  </a:extLst>
                </p14:cNvPr>
                <p14:cNvContentPartPr/>
                <p14:nvPr/>
              </p14:nvContentPartPr>
              <p14:xfrm>
                <a:off x="6943812" y="5083609"/>
                <a:ext cx="79249" cy="137986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FA6E21-0210-4702-8CF0-71EB28824F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39450" y="5079286"/>
                  <a:ext cx="87974" cy="146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504C6C-D236-49C8-8929-A97323E2D362}"/>
                    </a:ext>
                  </a:extLst>
                </p14:cNvPr>
                <p14:cNvContentPartPr/>
                <p14:nvPr/>
              </p14:nvContentPartPr>
              <p14:xfrm>
                <a:off x="6985767" y="4948421"/>
                <a:ext cx="46618" cy="262919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504C6C-D236-49C8-8929-A97323E2D3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81430" y="4944099"/>
                  <a:ext cx="55291" cy="271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7905D5C-1B37-4CCB-B7D3-122533839727}"/>
                    </a:ext>
                  </a:extLst>
                </p14:cNvPr>
                <p14:cNvContentPartPr/>
                <p14:nvPr/>
              </p14:nvContentPartPr>
              <p14:xfrm>
                <a:off x="7085527" y="5046315"/>
                <a:ext cx="79249" cy="170619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7905D5C-1B37-4CCB-B7D3-1225338397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81165" y="5041977"/>
                  <a:ext cx="87974" cy="179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FD4741D-0508-4A21-896E-1E07D38DA25A}"/>
                    </a:ext>
                  </a:extLst>
                </p14:cNvPr>
                <p14:cNvContentPartPr/>
                <p14:nvPr/>
              </p14:nvContentPartPr>
              <p14:xfrm>
                <a:off x="7225375" y="5118105"/>
                <a:ext cx="20512" cy="90435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FD4741D-0508-4A21-896E-1E07D38DA2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20817" y="5113747"/>
                  <a:ext cx="29628" cy="99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969D8F-E09A-418C-B97C-71CAAC3202E3}"/>
                    </a:ext>
                  </a:extLst>
                </p14:cNvPr>
                <p14:cNvContentPartPr/>
                <p14:nvPr/>
              </p14:nvContentPartPr>
              <p14:xfrm>
                <a:off x="7188083" y="5001563"/>
                <a:ext cx="20512" cy="50347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969D8F-E09A-418C-B97C-71CAAC3202E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83525" y="4997153"/>
                  <a:ext cx="29628" cy="59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FD2BDA-1F95-4129-98AA-80E7FC9DAC8A}"/>
                    </a:ext>
                  </a:extLst>
                </p14:cNvPr>
                <p14:cNvContentPartPr/>
                <p14:nvPr/>
              </p14:nvContentPartPr>
              <p14:xfrm>
                <a:off x="7269194" y="5085473"/>
                <a:ext cx="130527" cy="133322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FD2BDA-1F95-4129-98AA-80E7FC9DAC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64867" y="5081126"/>
                  <a:ext cx="139181" cy="142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9996B1-8791-4462-B373-C481CE382846}"/>
                    </a:ext>
                  </a:extLst>
                </p14:cNvPr>
                <p14:cNvContentPartPr/>
                <p14:nvPr/>
              </p14:nvContentPartPr>
              <p14:xfrm>
                <a:off x="7464987" y="5067759"/>
                <a:ext cx="93233" cy="182736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9996B1-8791-4462-B373-C481CE3828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60667" y="5063425"/>
                  <a:ext cx="101872" cy="191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81C37FB-0657-4A4D-B84E-6CCD0F4D2FAC}"/>
                    </a:ext>
                  </a:extLst>
                </p14:cNvPr>
                <p14:cNvContentPartPr/>
                <p14:nvPr/>
              </p14:nvContentPartPr>
              <p14:xfrm>
                <a:off x="7814891" y="4691962"/>
                <a:ext cx="18708" cy="815974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81C37FB-0657-4A4D-B84E-6CCD0F4D2F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10401" y="4687641"/>
                  <a:ext cx="27688" cy="824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C218B9-FF71-43A2-ADD9-FDACCD97F7EB}"/>
                    </a:ext>
                  </a:extLst>
                </p14:cNvPr>
                <p14:cNvContentPartPr/>
                <p14:nvPr/>
              </p14:nvContentPartPr>
              <p14:xfrm>
                <a:off x="7741497" y="5501459"/>
                <a:ext cx="76993" cy="2158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C218B9-FF71-43A2-ADD9-FDACCD97F7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37180" y="5494985"/>
                  <a:ext cx="85628" cy="15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A74C691-4777-404D-9A38-0B8CDDBDB64F}"/>
                    </a:ext>
                  </a:extLst>
                </p14:cNvPr>
                <p14:cNvContentPartPr/>
                <p14:nvPr/>
              </p14:nvContentPartPr>
              <p14:xfrm>
                <a:off x="8117350" y="5042241"/>
                <a:ext cx="99952" cy="20415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A74C691-4777-404D-9A38-0B8CDDBDB6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13036" y="5037943"/>
                  <a:ext cx="108581" cy="2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6B1E6BA-3782-40F8-886B-AB8B9946DB04}"/>
                    </a:ext>
                  </a:extLst>
                </p14:cNvPr>
                <p14:cNvContentPartPr/>
                <p14:nvPr/>
              </p14:nvContentPartPr>
              <p14:xfrm>
                <a:off x="8165411" y="5058829"/>
                <a:ext cx="9356" cy="96125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6B1E6BA-3782-40F8-886B-AB8B9946DB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60920" y="5054509"/>
                  <a:ext cx="18338" cy="104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9D56891-4B66-4BCA-80A3-76B65E94904E}"/>
                    </a:ext>
                  </a:extLst>
                </p14:cNvPr>
                <p14:cNvContentPartPr/>
                <p14:nvPr/>
              </p14:nvContentPartPr>
              <p14:xfrm>
                <a:off x="8238143" y="5050748"/>
                <a:ext cx="92296" cy="94423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9D56891-4B66-4BCA-80A3-76B65E9490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33817" y="5046440"/>
                  <a:ext cx="100949" cy="1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9DF2A59-4E27-4898-AC8D-D4CBD1376753}"/>
                    </a:ext>
                  </a:extLst>
                </p14:cNvPr>
                <p14:cNvContentPartPr/>
                <p14:nvPr/>
              </p14:nvContentPartPr>
              <p14:xfrm>
                <a:off x="8360213" y="5067759"/>
                <a:ext cx="5954" cy="81663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9DF2A59-4E27-4898-AC8D-D4CBD13767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56010" y="5063423"/>
                  <a:ext cx="14360" cy="90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2A9507B-20F7-479C-89EB-2A3DA4B9FABF}"/>
                    </a:ext>
                  </a:extLst>
                </p14:cNvPr>
                <p14:cNvContentPartPr/>
                <p14:nvPr/>
              </p14:nvContentPartPr>
              <p14:xfrm>
                <a:off x="8355109" y="5043091"/>
                <a:ext cx="56143" cy="46786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2A9507B-20F7-479C-89EB-2A3DA4B9FA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50790" y="5038772"/>
                  <a:ext cx="64780" cy="55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F134EB4-483B-4F19-A9EB-114A223402CC}"/>
                    </a:ext>
                  </a:extLst>
                </p14:cNvPr>
                <p14:cNvContentPartPr/>
                <p14:nvPr/>
              </p14:nvContentPartPr>
              <p14:xfrm>
                <a:off x="8448254" y="5039263"/>
                <a:ext cx="57418" cy="107182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F134EB4-483B-4F19-A9EB-114A223402C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3921" y="5034932"/>
                  <a:ext cx="66085" cy="115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B78B8C1-0FCC-4CC6-A99B-7976F5B81F4A}"/>
                    </a:ext>
                  </a:extLst>
                </p14:cNvPr>
                <p14:cNvContentPartPr/>
                <p14:nvPr/>
              </p14:nvContentPartPr>
              <p14:xfrm>
                <a:off x="8538424" y="5040114"/>
                <a:ext cx="56994" cy="113562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B78B8C1-0FCC-4CC6-A99B-7976F5B81F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34095" y="5035802"/>
                  <a:ext cx="65651" cy="122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9E31C85-4E8F-4648-93CE-1D026B51D882}"/>
                    </a:ext>
                  </a:extLst>
                </p14:cNvPr>
                <p14:cNvContentPartPr/>
                <p14:nvPr/>
              </p14:nvContentPartPr>
              <p14:xfrm>
                <a:off x="8046224" y="4937639"/>
                <a:ext cx="611197" cy="323673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9E31C85-4E8F-4648-93CE-1D026B51D8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41905" y="4933314"/>
                  <a:ext cx="619836" cy="332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C27BE1B-61F2-4F7B-BE3F-93BE1AEF6F2E}"/>
                    </a:ext>
                  </a:extLst>
                </p14:cNvPr>
                <p14:cNvContentPartPr/>
                <p14:nvPr/>
              </p14:nvContentPartPr>
              <p14:xfrm>
                <a:off x="8051754" y="4947421"/>
                <a:ext cx="632037" cy="318146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C27BE1B-61F2-4F7B-BE3F-93BE1AEF6F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47435" y="4943102"/>
                  <a:ext cx="640675" cy="326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B3382C7-E0F5-49FD-933B-7ACCDA567288}"/>
                    </a:ext>
                  </a:extLst>
                </p14:cNvPr>
                <p14:cNvContentPartPr/>
                <p14:nvPr/>
              </p14:nvContentPartPr>
              <p14:xfrm>
                <a:off x="7888265" y="5553412"/>
                <a:ext cx="40406" cy="1437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B3382C7-E0F5-49FD-933B-7ACCDA56728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83936" y="5549088"/>
                  <a:ext cx="49064" cy="152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78BEB80-60EE-4C9D-8ABB-BC624EA019A2}"/>
                    </a:ext>
                  </a:extLst>
                </p14:cNvPr>
                <p14:cNvContentPartPr/>
                <p14:nvPr/>
              </p14:nvContentPartPr>
              <p14:xfrm>
                <a:off x="7917188" y="5119153"/>
                <a:ext cx="19565" cy="439364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78BEB80-60EE-4C9D-8ABB-BC624EA019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12840" y="5114831"/>
                  <a:ext cx="28261" cy="448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C0A7200-3BB2-4023-A3A9-AE535EAA4AB3}"/>
                    </a:ext>
                  </a:extLst>
                </p14:cNvPr>
                <p14:cNvContentPartPr/>
                <p14:nvPr/>
              </p14:nvContentPartPr>
              <p14:xfrm>
                <a:off x="7918889" y="5114473"/>
                <a:ext cx="128025" cy="12335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C0A7200-3BB2-4023-A3A9-AE535EAA4AB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14561" y="5110119"/>
                  <a:ext cx="136680" cy="21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8E4F695-8D32-4426-9F4C-BA9629B1A172}"/>
                    </a:ext>
                  </a:extLst>
                </p14:cNvPr>
                <p14:cNvContentPartPr/>
                <p14:nvPr/>
              </p14:nvContentPartPr>
              <p14:xfrm>
                <a:off x="7494276" y="5419101"/>
                <a:ext cx="40832" cy="50189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8E4F695-8D32-4426-9F4C-BA9629B1A1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89940" y="5414768"/>
                  <a:ext cx="49504" cy="58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4A40D47-444D-4B88-B1C1-115F18323691}"/>
                    </a:ext>
                  </a:extLst>
                </p14:cNvPr>
                <p14:cNvContentPartPr/>
                <p14:nvPr/>
              </p14:nvContentPartPr>
              <p14:xfrm>
                <a:off x="7491724" y="5449299"/>
                <a:ext cx="35728" cy="1702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4A40D47-444D-4B88-B1C1-115F1832369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87393" y="5444193"/>
                  <a:ext cx="44389" cy="11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005FE51-45D4-48EB-A244-B609F994C26E}"/>
                    </a:ext>
                  </a:extLst>
                </p14:cNvPr>
                <p14:cNvContentPartPr/>
                <p14:nvPr/>
              </p14:nvContentPartPr>
              <p14:xfrm>
                <a:off x="7544040" y="5417826"/>
                <a:ext cx="35302" cy="45936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005FE51-45D4-48EB-A244-B609F994C26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39717" y="5413519"/>
                  <a:ext cx="43947" cy="54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9307C8C-33C5-4ABD-8B94-C2FDC6214E97}"/>
                    </a:ext>
                  </a:extLst>
                </p14:cNvPr>
                <p14:cNvContentPartPr/>
                <p14:nvPr/>
              </p14:nvContentPartPr>
              <p14:xfrm>
                <a:off x="7250138" y="5483327"/>
                <a:ext cx="88042" cy="12761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9307C8C-33C5-4ABD-8B94-C2FDC6214E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45808" y="5478952"/>
                  <a:ext cx="96702" cy="21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D50A8D1-5E63-4C88-99C5-5FC16DF11AAD}"/>
                    </a:ext>
                  </a:extLst>
                </p14:cNvPr>
                <p14:cNvContentPartPr/>
                <p14:nvPr/>
              </p14:nvContentPartPr>
              <p14:xfrm>
                <a:off x="7262472" y="5463761"/>
                <a:ext cx="61673" cy="10633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D50A8D1-5E63-4C88-99C5-5FC16DF11A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58144" y="5459361"/>
                  <a:ext cx="70329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D6E3DC4-B1D4-4AE2-B0A5-AE3D402E5517}"/>
                    </a:ext>
                  </a:extLst>
                </p14:cNvPr>
                <p14:cNvContentPartPr/>
                <p14:nvPr/>
              </p14:nvContentPartPr>
              <p14:xfrm>
                <a:off x="7114458" y="5498637"/>
                <a:ext cx="850" cy="1702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D6E3DC4-B1D4-4AE2-B0A5-AE3D402E551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09358" y="5493531"/>
                  <a:ext cx="11050" cy="11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64641BD-19BA-44AF-874C-50F9B8CFFFED}"/>
                    </a:ext>
                  </a:extLst>
                </p14:cNvPr>
                <p14:cNvContentPartPr/>
                <p14:nvPr/>
              </p14:nvContentPartPr>
              <p14:xfrm>
                <a:off x="7114033" y="5496937"/>
                <a:ext cx="10633" cy="66351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64641BD-19BA-44AF-874C-50F9B8CFFF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09633" y="5492610"/>
                  <a:ext cx="19433" cy="75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404CB25-A98A-4C75-BB78-7A58BFD6164B}"/>
                    </a:ext>
                  </a:extLst>
                </p14:cNvPr>
                <p14:cNvContentPartPr/>
                <p14:nvPr/>
              </p14:nvContentPartPr>
              <p14:xfrm>
                <a:off x="7061718" y="5447599"/>
                <a:ext cx="11910" cy="33175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404CB25-A98A-4C75-BB78-7A58BFD616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57387" y="5443272"/>
                  <a:ext cx="20572" cy="41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E3EDC46-A613-4940-B736-6D3FCAEAE918}"/>
                    </a:ext>
                  </a:extLst>
                </p14:cNvPr>
                <p14:cNvContentPartPr/>
                <p14:nvPr/>
              </p14:nvContentPartPr>
              <p14:xfrm>
                <a:off x="7048108" y="5462060"/>
                <a:ext cx="37428" cy="3403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E3EDC46-A613-4940-B736-6D3FCAEAE91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43789" y="5457523"/>
                  <a:ext cx="46065" cy="12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A540E11-F150-49C8-BA43-F67FA9688F2B}"/>
                    </a:ext>
                  </a:extLst>
                </p14:cNvPr>
                <p14:cNvContentPartPr/>
                <p14:nvPr/>
              </p14:nvContentPartPr>
              <p14:xfrm>
                <a:off x="7115309" y="5433987"/>
                <a:ext cx="1702" cy="2126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A540E11-F150-49C8-BA43-F67FA9688F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11224" y="5428885"/>
                  <a:ext cx="9872" cy="12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57E811C-12E5-4CFE-B9D6-4D0A655DA222}"/>
                    </a:ext>
                  </a:extLst>
                </p14:cNvPr>
                <p14:cNvContentPartPr/>
                <p14:nvPr/>
              </p14:nvContentPartPr>
              <p14:xfrm>
                <a:off x="7088088" y="5434414"/>
                <a:ext cx="31474" cy="38704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57E811C-12E5-4CFE-B9D6-4D0A655DA22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083796" y="5430073"/>
                  <a:ext cx="40058" cy="47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BC3437A-E5F8-4941-90E0-39352292A173}"/>
                    </a:ext>
                  </a:extLst>
                </p14:cNvPr>
                <p14:cNvContentPartPr/>
                <p14:nvPr/>
              </p14:nvContentPartPr>
              <p14:xfrm>
                <a:off x="7131046" y="5433987"/>
                <a:ext cx="28922" cy="39556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BC3437A-E5F8-4941-90E0-39352292A17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126708" y="5429672"/>
                  <a:ext cx="37599" cy="48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8AA7181-DC25-45E6-8935-0C0C59F13415}"/>
                    </a:ext>
                  </a:extLst>
                </p14:cNvPr>
                <p14:cNvContentPartPr/>
                <p14:nvPr/>
              </p14:nvContentPartPr>
              <p14:xfrm>
                <a:off x="7297060" y="5561918"/>
                <a:ext cx="5954" cy="82089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8AA7181-DC25-45E6-8935-0C0C59F1341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92857" y="5557598"/>
                  <a:ext cx="14360" cy="90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8E66A5E-9FF5-477C-B67A-0D23C7B87F36}"/>
                    </a:ext>
                  </a:extLst>
                </p14:cNvPr>
                <p14:cNvContentPartPr/>
                <p14:nvPr/>
              </p14:nvContentPartPr>
              <p14:xfrm>
                <a:off x="7269839" y="5645708"/>
                <a:ext cx="52740" cy="86768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8E66A5E-9FF5-477C-B67A-0D23C7B87F3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65504" y="5641370"/>
                  <a:ext cx="61410" cy="95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AF96BE4-09E0-4DA6-90A4-489F43CDA3BE}"/>
                    </a:ext>
                  </a:extLst>
                </p14:cNvPr>
                <p14:cNvContentPartPr/>
                <p14:nvPr/>
              </p14:nvContentPartPr>
              <p14:xfrm>
                <a:off x="7308118" y="5732475"/>
                <a:ext cx="3403" cy="53591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AF96BE4-09E0-4DA6-90A4-489F43CDA3B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03581" y="5728159"/>
                  <a:ext cx="12478" cy="62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B1A3BEB-06FA-4836-B208-C9EB43D277D5}"/>
                    </a:ext>
                  </a:extLst>
                </p14:cNvPr>
                <p14:cNvContentPartPr/>
                <p14:nvPr/>
              </p14:nvContentPartPr>
              <p14:xfrm>
                <a:off x="8696258" y="5104266"/>
                <a:ext cx="94849" cy="10208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B1A3BEB-06FA-4836-B208-C9EB43D277D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691947" y="5099891"/>
                  <a:ext cx="103472" cy="18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0786E70-C059-44B6-B32F-958204698527}"/>
                    </a:ext>
                  </a:extLst>
                </p14:cNvPr>
                <p14:cNvContentPartPr/>
                <p14:nvPr/>
              </p14:nvContentPartPr>
              <p14:xfrm>
                <a:off x="8674141" y="5111071"/>
                <a:ext cx="30623" cy="3403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0786E70-C059-44B6-B32F-95820469852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669818" y="5106534"/>
                  <a:ext cx="39269" cy="12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AF82151-B99C-4CE6-BC25-F32445B0D203}"/>
                    </a:ext>
                  </a:extLst>
                </p14:cNvPr>
                <p14:cNvContentPartPr/>
                <p14:nvPr/>
              </p14:nvContentPartPr>
              <p14:xfrm>
                <a:off x="8371308" y="5563195"/>
                <a:ext cx="8932" cy="17864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AF82151-B99C-4CE6-BC25-F32445B0D20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66842" y="5558908"/>
                  <a:ext cx="17864" cy="264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5F99537-2719-4D78-AACF-288277E0F20A}"/>
                    </a:ext>
                  </a:extLst>
                </p14:cNvPr>
                <p14:cNvContentPartPr/>
                <p14:nvPr/>
              </p14:nvContentPartPr>
              <p14:xfrm>
                <a:off x="8375136" y="5556388"/>
                <a:ext cx="3403" cy="25518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5F99537-2719-4D78-AACF-288277E0F20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370599" y="5552075"/>
                  <a:ext cx="12478" cy="34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3D9264D-54EE-4B89-968F-81FE34BAE42C}"/>
                    </a:ext>
                  </a:extLst>
                </p14:cNvPr>
                <p14:cNvContentPartPr/>
                <p14:nvPr/>
              </p14:nvContentPartPr>
              <p14:xfrm>
                <a:off x="7530853" y="4624735"/>
                <a:ext cx="1450367" cy="27221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3D9264D-54EE-4B89-968F-81FE34BAE4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26533" y="4620380"/>
                  <a:ext cx="1459007" cy="35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55C6B82-F021-4E1E-B99D-8BEEBD6C63D4}"/>
                    </a:ext>
                  </a:extLst>
                </p14:cNvPr>
                <p14:cNvContentPartPr/>
                <p14:nvPr/>
              </p14:nvContentPartPr>
              <p14:xfrm>
                <a:off x="8982497" y="4653231"/>
                <a:ext cx="11910" cy="189696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55C6B82-F021-4E1E-B99D-8BEEBD6C63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78031" y="4648912"/>
                  <a:ext cx="20843" cy="198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D3C317E-9CAC-49C1-B9D1-8602F8A8B2A0}"/>
                    </a:ext>
                  </a:extLst>
                </p14:cNvPr>
                <p14:cNvContentPartPr/>
                <p14:nvPr/>
              </p14:nvContentPartPr>
              <p14:xfrm>
                <a:off x="7248009" y="4574546"/>
                <a:ext cx="2188738" cy="35302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D3C317E-9CAC-49C1-B9D1-8602F8A8B2A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243689" y="4570179"/>
                  <a:ext cx="2197378" cy="44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8059F19-90CD-4721-A66E-0871110C9DB0}"/>
                    </a:ext>
                  </a:extLst>
                </p14:cNvPr>
                <p14:cNvContentPartPr/>
                <p14:nvPr/>
              </p14:nvContentPartPr>
              <p14:xfrm>
                <a:off x="9434195" y="4606870"/>
                <a:ext cx="13185" cy="2347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8059F19-90CD-4721-A66E-0871110C9DB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429919" y="4602549"/>
                  <a:ext cx="21737" cy="24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E30C031-253B-43EE-8A3F-33BC49BD706F}"/>
                    </a:ext>
                  </a:extLst>
                </p14:cNvPr>
                <p14:cNvContentPartPr/>
                <p14:nvPr/>
              </p14:nvContentPartPr>
              <p14:xfrm>
                <a:off x="7230491" y="4667171"/>
                <a:ext cx="7656" cy="51039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E30C031-253B-43EE-8A3F-33BC49BD706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26116" y="4662858"/>
                  <a:ext cx="16406" cy="59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69CA277-F39D-425A-90AC-9845A3B5A021}"/>
                    </a:ext>
                  </a:extLst>
                </p14:cNvPr>
                <p14:cNvContentPartPr/>
                <p14:nvPr/>
              </p14:nvContentPartPr>
              <p14:xfrm>
                <a:off x="7190511" y="4763720"/>
                <a:ext cx="41256" cy="20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69CA277-F39D-425A-90AC-9845A3B5A02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86168" y="4759408"/>
                  <a:ext cx="49941" cy="29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A50A1DF-3AFA-4DBF-91C8-C0786D3E29AE}"/>
                    </a:ext>
                  </a:extLst>
                </p14:cNvPr>
                <p14:cNvContentPartPr/>
                <p14:nvPr/>
              </p14:nvContentPartPr>
              <p14:xfrm>
                <a:off x="7245378" y="4752661"/>
                <a:ext cx="31900" cy="44235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A50A1DF-3AFA-4DBF-91C8-C0786D3E29A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41077" y="4748310"/>
                  <a:ext cx="40502" cy="52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E3D3BC7-5254-4A70-A718-DB19DB5C7F17}"/>
                    </a:ext>
                  </a:extLst>
                </p14:cNvPr>
                <p14:cNvContentPartPr/>
                <p14:nvPr/>
              </p14:nvContentPartPr>
              <p14:xfrm>
                <a:off x="7061636" y="4667595"/>
                <a:ext cx="10208" cy="4551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E3D3BC7-5254-4A70-A718-DB19DB5C7F1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057261" y="4663295"/>
                  <a:ext cx="18958" cy="54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9425D70-FF7A-466D-8C81-9C2BDE7F4272}"/>
                    </a:ext>
                  </a:extLst>
                </p14:cNvPr>
                <p14:cNvContentPartPr/>
                <p14:nvPr/>
              </p14:nvContentPartPr>
              <p14:xfrm>
                <a:off x="7010171" y="4762017"/>
                <a:ext cx="45510" cy="30623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9425D70-FF7A-466D-8C81-9C2BDE7F427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05837" y="4757642"/>
                  <a:ext cx="54179" cy="39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37744D0-81BB-4B31-BF34-6ED075ACE350}"/>
                    </a:ext>
                  </a:extLst>
                </p14:cNvPr>
                <p14:cNvContentPartPr/>
                <p14:nvPr/>
              </p14:nvContentPartPr>
              <p14:xfrm>
                <a:off x="7067591" y="4752236"/>
                <a:ext cx="29348" cy="43383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37744D0-81BB-4B31-BF34-6ED075ACE35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63243" y="4747898"/>
                  <a:ext cx="38044" cy="52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1A65A1-5D39-427A-889A-4058F6EC1A6A}"/>
                    </a:ext>
                  </a:extLst>
                </p14:cNvPr>
                <p14:cNvContentPartPr/>
                <p14:nvPr/>
              </p14:nvContentPartPr>
              <p14:xfrm>
                <a:off x="7518014" y="4665044"/>
                <a:ext cx="5954" cy="72306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1A65A1-5D39-427A-889A-4058F6EC1A6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13811" y="4660727"/>
                  <a:ext cx="14360" cy="80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2DA75E-FDE9-49F5-A201-1173D3097EC1}"/>
                    </a:ext>
                  </a:extLst>
                </p14:cNvPr>
                <p14:cNvContentPartPr/>
                <p14:nvPr/>
              </p14:nvContentPartPr>
              <p14:xfrm>
                <a:off x="7462720" y="4779457"/>
                <a:ext cx="37853" cy="17014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2DA75E-FDE9-49F5-A201-1173D3097EC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58394" y="4775203"/>
                  <a:ext cx="46505" cy="25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49AF38-8766-4E26-8A88-FB6624A934FA}"/>
                    </a:ext>
                  </a:extLst>
                </p14:cNvPr>
                <p14:cNvContentPartPr/>
                <p14:nvPr/>
              </p14:nvContentPartPr>
              <p14:xfrm>
                <a:off x="7513759" y="4769248"/>
                <a:ext cx="25946" cy="43383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49AF38-8766-4E26-8A88-FB6624A934F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509435" y="4764910"/>
                  <a:ext cx="34595" cy="52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C3CE577-810F-4BBB-82EA-41CBF64C60B3}"/>
                    </a:ext>
                  </a:extLst>
                </p14:cNvPr>
                <p14:cNvContentPartPr/>
                <p14:nvPr/>
              </p14:nvContentPartPr>
              <p14:xfrm>
                <a:off x="7068522" y="4543071"/>
                <a:ext cx="5954" cy="133978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C3CE577-810F-4BBB-82EA-41CBF64C60B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064319" y="4538749"/>
                  <a:ext cx="14360" cy="142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7CF8EA9-3C1C-4344-85A5-9A9AB283EC45}"/>
                    </a:ext>
                  </a:extLst>
                </p14:cNvPr>
                <p14:cNvContentPartPr/>
                <p14:nvPr/>
              </p14:nvContentPartPr>
              <p14:xfrm>
                <a:off x="7238227" y="4583053"/>
                <a:ext cx="14036" cy="8506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7CF8EA9-3C1C-4344-85A5-9A9AB283EC4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233908" y="4578800"/>
                  <a:ext cx="22674" cy="170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A8F046C-F596-4B8E-B00E-CADB11D65DFA}"/>
                    </a:ext>
                  </a:extLst>
                </p14:cNvPr>
                <p14:cNvContentPartPr/>
                <p14:nvPr/>
              </p14:nvContentPartPr>
              <p14:xfrm>
                <a:off x="7236101" y="4584328"/>
                <a:ext cx="11484" cy="3828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A8F046C-F596-4B8E-B00E-CADB11D65DF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31794" y="4580152"/>
                  <a:ext cx="20097" cy="12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A2FE33A-C9C3-4442-99C8-A5EEF9CC9E98}"/>
                    </a:ext>
                  </a:extLst>
                </p14:cNvPr>
                <p14:cNvContentPartPr/>
                <p14:nvPr/>
              </p14:nvContentPartPr>
              <p14:xfrm>
                <a:off x="7516817" y="4629839"/>
                <a:ext cx="7231" cy="51889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A2FE33A-C9C3-4442-99C8-A5EEF9CC9E9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512478" y="4625545"/>
                  <a:ext cx="15908" cy="60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A3D8CA8-B47E-4094-AEC2-42F5A3912F60}"/>
                    </a:ext>
                  </a:extLst>
                </p14:cNvPr>
                <p14:cNvContentPartPr/>
                <p14:nvPr/>
              </p14:nvContentPartPr>
              <p14:xfrm>
                <a:off x="7521071" y="4627288"/>
                <a:ext cx="3403" cy="49763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A3D8CA8-B47E-4094-AEC2-42F5A3912F6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516987" y="4622961"/>
                  <a:ext cx="11570" cy="5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081FDA3-09CD-4ABC-B7AC-5A3B50779F77}"/>
                    </a:ext>
                  </a:extLst>
                </p14:cNvPr>
                <p14:cNvContentPartPr/>
                <p14:nvPr/>
              </p14:nvContentPartPr>
              <p14:xfrm>
                <a:off x="7521071" y="4628137"/>
                <a:ext cx="18289" cy="3403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081FDA3-09CD-4ABC-B7AC-5A3B50779F7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516768" y="4623600"/>
                  <a:ext cx="26896" cy="12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2A4E487-5486-4345-A374-EF529A9FB45E}"/>
                    </a:ext>
                  </a:extLst>
                </p14:cNvPr>
                <p14:cNvContentPartPr/>
                <p14:nvPr/>
              </p14:nvContentPartPr>
              <p14:xfrm>
                <a:off x="7236953" y="4585605"/>
                <a:ext cx="11484" cy="5104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2A4E487-5486-4345-A374-EF529A9FB45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232508" y="4581230"/>
                  <a:ext cx="20375" cy="13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69B5E40A-B0D8-4140-B5DA-61350DFAA167}"/>
                    </a:ext>
                  </a:extLst>
                </p14:cNvPr>
                <p14:cNvContentPartPr/>
                <p14:nvPr/>
              </p14:nvContentPartPr>
              <p14:xfrm>
                <a:off x="7077028" y="4521380"/>
                <a:ext cx="2845019" cy="50615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69B5E40A-B0D8-4140-B5DA-61350DFAA16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072708" y="4517042"/>
                  <a:ext cx="2853659" cy="59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E8754AD-907F-4CBA-BF35-E6EEE4108E41}"/>
                    </a:ext>
                  </a:extLst>
                </p14:cNvPr>
                <p14:cNvContentPartPr/>
                <p14:nvPr/>
              </p14:nvContentPartPr>
              <p14:xfrm>
                <a:off x="9912264" y="4576248"/>
                <a:ext cx="12761" cy="275612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E8754AD-907F-4CBA-BF35-E6EEE4108E4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07889" y="4571925"/>
                  <a:ext cx="21511" cy="284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ACDFBFC-0122-4026-8009-3F07AFFBF537}"/>
                    </a:ext>
                  </a:extLst>
                </p14:cNvPr>
                <p14:cNvContentPartPr/>
                <p14:nvPr/>
              </p14:nvContentPartPr>
              <p14:xfrm>
                <a:off x="6362419" y="5398070"/>
                <a:ext cx="4679" cy="92721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ACDFBFC-0122-4026-8009-3F07AFFBF53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57740" y="5393757"/>
                  <a:ext cx="14037" cy="101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63E310B2-7743-48BE-87FF-58F3B1255E40}"/>
                    </a:ext>
                  </a:extLst>
                </p14:cNvPr>
                <p14:cNvContentPartPr/>
                <p14:nvPr/>
              </p14:nvContentPartPr>
              <p14:xfrm>
                <a:off x="10266412" y="5015536"/>
                <a:ext cx="155670" cy="10633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63E310B2-7743-48BE-87FF-58F3B1255E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62088" y="5011136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1D9AE91A-E43E-4213-A62B-00A8F4044632}"/>
                    </a:ext>
                  </a:extLst>
                </p14:cNvPr>
                <p14:cNvContentPartPr/>
                <p14:nvPr/>
              </p14:nvContentPartPr>
              <p14:xfrm>
                <a:off x="10333613" y="5021914"/>
                <a:ext cx="5529" cy="89318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1D9AE91A-E43E-4213-A62B-00A8F40446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29466" y="5017592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25FFF260-7B4F-426D-8A77-CF3E1B904585}"/>
                    </a:ext>
                  </a:extLst>
                </p14:cNvPr>
                <p14:cNvContentPartPr/>
                <p14:nvPr/>
              </p14:nvContentPartPr>
              <p14:xfrm>
                <a:off x="10306984" y="5112369"/>
                <a:ext cx="83364" cy="247541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25FFF260-7B4F-426D-8A77-CF3E1B9045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02672" y="5108045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E1627A1A-26C8-47D8-BF38-FE45D9954795}"/>
                    </a:ext>
                  </a:extLst>
                </p14:cNvPr>
                <p14:cNvContentPartPr/>
                <p14:nvPr/>
              </p14:nvContentPartPr>
              <p14:xfrm>
                <a:off x="10714023" y="5011280"/>
                <a:ext cx="155670" cy="10633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E1627A1A-26C8-47D8-BF38-FE45D99547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09699" y="5006880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E67E79AA-AC35-41AB-A745-517E9C0AE72C}"/>
                    </a:ext>
                  </a:extLst>
                </p14:cNvPr>
                <p14:cNvContentPartPr/>
                <p14:nvPr/>
              </p14:nvContentPartPr>
              <p14:xfrm>
                <a:off x="10699137" y="4855610"/>
                <a:ext cx="134829" cy="154394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E67E79AA-AC35-41AB-A745-517E9C0AE7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94822" y="4851291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DA7AC02A-E6FE-4FDF-9AA9-000174791BC3}"/>
                    </a:ext>
                  </a:extLst>
                </p14:cNvPr>
                <p14:cNvContentPartPr/>
                <p14:nvPr/>
              </p14:nvContentPartPr>
              <p14:xfrm>
                <a:off x="10822907" y="4854335"/>
                <a:ext cx="16162" cy="42958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DA7AC02A-E6FE-4FDF-9AA9-000174791B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18597" y="4850003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6780AA0C-A8F4-40B8-A469-3C95F3B4BB71}"/>
                    </a:ext>
                  </a:extLst>
                </p14:cNvPr>
                <p14:cNvContentPartPr/>
                <p14:nvPr/>
              </p14:nvContentPartPr>
              <p14:xfrm>
                <a:off x="10781224" y="5017661"/>
                <a:ext cx="5529" cy="89318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6780AA0C-A8F4-40B8-A469-3C95F3B4BB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77077" y="5013339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E6F90BED-4B18-4B61-B85F-7B51668A1924}"/>
                    </a:ext>
                  </a:extLst>
                </p14:cNvPr>
                <p14:cNvContentPartPr/>
                <p14:nvPr/>
              </p14:nvContentPartPr>
              <p14:xfrm>
                <a:off x="10754595" y="5108116"/>
                <a:ext cx="83364" cy="247541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E6F90BED-4B18-4B61-B85F-7B51668A19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50283" y="5103792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34A51A4B-EFF0-4A47-B908-55BB6B9CD2C3}"/>
                    </a:ext>
                  </a:extLst>
                </p14:cNvPr>
                <p14:cNvContentPartPr/>
                <p14:nvPr/>
              </p14:nvContentPartPr>
              <p14:xfrm>
                <a:off x="11207995" y="5015616"/>
                <a:ext cx="155670" cy="10633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34A51A4B-EFF0-4A47-B908-55BB6B9CD2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03671" y="5011216"/>
                  <a:ext cx="164318" cy="19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A2C404F6-ADC5-4213-A0D3-19F184C0712D}"/>
                    </a:ext>
                  </a:extLst>
                </p14:cNvPr>
                <p14:cNvContentPartPr/>
                <p14:nvPr/>
              </p14:nvContentPartPr>
              <p14:xfrm>
                <a:off x="11193108" y="4859946"/>
                <a:ext cx="134829" cy="154394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A2C404F6-ADC5-4213-A0D3-19F184C0712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88793" y="4855627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3093DC14-507A-4C7E-94B3-229B8D0B97C4}"/>
                    </a:ext>
                  </a:extLst>
                </p14:cNvPr>
                <p14:cNvContentPartPr/>
                <p14:nvPr/>
              </p14:nvContentPartPr>
              <p14:xfrm>
                <a:off x="11316879" y="4858671"/>
                <a:ext cx="16162" cy="42958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3093DC14-507A-4C7E-94B3-229B8D0B97C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312569" y="4854339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605D2EC9-8B33-4DD8-B358-4FD38BE3CAF1}"/>
                    </a:ext>
                  </a:extLst>
                </p14:cNvPr>
                <p14:cNvContentPartPr/>
                <p14:nvPr/>
              </p14:nvContentPartPr>
              <p14:xfrm>
                <a:off x="11275197" y="5021997"/>
                <a:ext cx="5529" cy="89318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605D2EC9-8B33-4DD8-B358-4FD38BE3CA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71050" y="5017675"/>
                  <a:ext cx="13823" cy="97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9152C2E0-9C16-4AC1-A72C-764305ED8879}"/>
                    </a:ext>
                  </a:extLst>
                </p14:cNvPr>
                <p14:cNvContentPartPr/>
                <p14:nvPr/>
              </p14:nvContentPartPr>
              <p14:xfrm>
                <a:off x="11248569" y="5112452"/>
                <a:ext cx="83364" cy="247541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9152C2E0-9C16-4AC1-A72C-764305ED88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44257" y="5108128"/>
                  <a:ext cx="91988" cy="2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34E10D21-6BC5-4DFE-8D90-8074CC201173}"/>
                    </a:ext>
                  </a:extLst>
                </p14:cNvPr>
                <p14:cNvContentPartPr/>
                <p14:nvPr/>
              </p14:nvContentPartPr>
              <p14:xfrm>
                <a:off x="6899466" y="4657477"/>
                <a:ext cx="426" cy="85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34E10D21-6BC5-4DFE-8D90-8074CC2011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93928" y="4651952"/>
                  <a:ext cx="10650" cy="11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330EA2AA-5805-43EC-BC12-99A0D2BAFF66}"/>
                    </a:ext>
                  </a:extLst>
                </p14:cNvPr>
                <p14:cNvContentPartPr/>
                <p14:nvPr/>
              </p14:nvContentPartPr>
              <p14:xfrm>
                <a:off x="10352830" y="5370549"/>
                <a:ext cx="2126" cy="1276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330EA2AA-5805-43EC-BC12-99A0D2BAFF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48578" y="5366721"/>
                  <a:ext cx="10630" cy="8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C3BBB880-2C40-4ECC-A2C2-83EF121BCC8B}"/>
                    </a:ext>
                  </a:extLst>
                </p14:cNvPr>
                <p14:cNvContentPartPr/>
                <p14:nvPr/>
              </p14:nvContentPartPr>
              <p14:xfrm>
                <a:off x="10349770" y="5361518"/>
                <a:ext cx="3828" cy="16162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C3BBB880-2C40-4ECC-A2C2-83EF121BCC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45594" y="5357208"/>
                  <a:ext cx="12180" cy="24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21DA4B46-6812-46F7-9251-932126A3650C}"/>
                    </a:ext>
                  </a:extLst>
                </p14:cNvPr>
                <p14:cNvContentPartPr/>
                <p14:nvPr/>
              </p14:nvContentPartPr>
              <p14:xfrm>
                <a:off x="10334597" y="5835215"/>
                <a:ext cx="956249" cy="43843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21DA4B46-6812-46F7-9251-932126A3650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330278" y="5830903"/>
                  <a:ext cx="964887" cy="52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4F6A663B-2032-4F26-9723-550A579D47B9}"/>
                    </a:ext>
                  </a:extLst>
                </p14:cNvPr>
                <p14:cNvContentPartPr/>
                <p14:nvPr/>
              </p14:nvContentPartPr>
              <p14:xfrm>
                <a:off x="10330341" y="5820666"/>
                <a:ext cx="39131" cy="34877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4F6A663B-2032-4F26-9723-550A579D47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25993" y="5816351"/>
                  <a:ext cx="47827" cy="43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F601FC0F-4F98-4D0F-92D0-909D4B3AE798}"/>
                    </a:ext>
                  </a:extLst>
                </p14:cNvPr>
                <p14:cNvContentPartPr/>
                <p14:nvPr/>
              </p14:nvContentPartPr>
              <p14:xfrm>
                <a:off x="10792247" y="5363863"/>
                <a:ext cx="13185" cy="48700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F601FC0F-4F98-4D0F-92D0-909D4B3AE79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87852" y="5359544"/>
                  <a:ext cx="21975" cy="495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793243B5-A727-4B6B-A63C-5D194CCA7E6A}"/>
                    </a:ext>
                  </a:extLst>
                </p14:cNvPr>
                <p14:cNvContentPartPr/>
                <p14:nvPr/>
              </p14:nvContentPartPr>
              <p14:xfrm>
                <a:off x="10786293" y="5840231"/>
                <a:ext cx="34452" cy="34452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793243B5-A727-4B6B-A63C-5D194CCA7E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81986" y="5835879"/>
                  <a:ext cx="43065" cy="43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BFAFC650-268E-4C95-B4E9-A69F53C3586B}"/>
                    </a:ext>
                  </a:extLst>
                </p14:cNvPr>
                <p14:cNvContentPartPr/>
                <p14:nvPr/>
              </p14:nvContentPartPr>
              <p14:xfrm>
                <a:off x="11280950" y="5362162"/>
                <a:ext cx="10208" cy="509968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BFAFC650-268E-4C95-B4E9-A69F53C358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276575" y="5357840"/>
                  <a:ext cx="18958" cy="518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35AC45D0-A468-422E-8EDE-A2212EE95137}"/>
                    </a:ext>
                  </a:extLst>
                </p14:cNvPr>
                <p14:cNvContentPartPr/>
                <p14:nvPr/>
              </p14:nvContentPartPr>
              <p14:xfrm>
                <a:off x="11274570" y="5858945"/>
                <a:ext cx="22543" cy="28497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35AC45D0-A468-422E-8EDE-A2212EE951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70207" y="5854616"/>
                  <a:ext cx="31269" cy="37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D0EB7016-C729-4CE0-8EFF-AA9C7561D78A}"/>
                    </a:ext>
                  </a:extLst>
                </p14:cNvPr>
                <p14:cNvContentPartPr/>
                <p14:nvPr/>
              </p14:nvContentPartPr>
              <p14:xfrm>
                <a:off x="11274570" y="5855968"/>
                <a:ext cx="23393" cy="30623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D0EB7016-C729-4CE0-8EFF-AA9C7561D7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70184" y="5851645"/>
                  <a:ext cx="32165" cy="39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2008B968-04B0-4FFA-A0CE-5587C5EECB1B}"/>
                    </a:ext>
                  </a:extLst>
                </p14:cNvPr>
                <p14:cNvContentPartPr/>
                <p14:nvPr/>
              </p14:nvContentPartPr>
              <p14:xfrm>
                <a:off x="11272018" y="5859370"/>
                <a:ext cx="33175" cy="3190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2008B968-04B0-4FFA-A0CE-5587C5EECB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67691" y="5855020"/>
                  <a:ext cx="41829" cy="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C0FC3480-CB45-4CFD-A4FA-1EAB14E83053}"/>
                    </a:ext>
                  </a:extLst>
                </p14:cNvPr>
                <p14:cNvContentPartPr/>
                <p14:nvPr/>
              </p14:nvContentPartPr>
              <p14:xfrm>
                <a:off x="10251525" y="4859865"/>
                <a:ext cx="134829" cy="154394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C0FC3480-CB45-4CFD-A4FA-1EAB14E830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47210" y="4855546"/>
                  <a:ext cx="143458" cy="163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EE4EE46F-24D6-4871-9DEC-2E03CD3C1BFF}"/>
                    </a:ext>
                  </a:extLst>
                </p14:cNvPr>
                <p14:cNvContentPartPr/>
                <p14:nvPr/>
              </p14:nvContentPartPr>
              <p14:xfrm>
                <a:off x="10375296" y="4858588"/>
                <a:ext cx="16162" cy="42958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EE4EE46F-24D6-4871-9DEC-2E03CD3C1B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70986" y="4854256"/>
                  <a:ext cx="24782" cy="51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6CCF5CFE-CF34-4DED-B3D7-F340C1FDDE67}"/>
                    </a:ext>
                  </a:extLst>
                </p14:cNvPr>
                <p14:cNvContentPartPr/>
                <p14:nvPr/>
              </p14:nvContentPartPr>
              <p14:xfrm>
                <a:off x="10354585" y="5371944"/>
                <a:ext cx="1276" cy="85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6CCF5CFE-CF34-4DED-B3D7-F340C1FDDE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49481" y="5366844"/>
                  <a:ext cx="11484" cy="11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E03AA751-917C-4CFB-9FB5-BAACE3337BE3}"/>
                    </a:ext>
                  </a:extLst>
                </p14:cNvPr>
                <p14:cNvContentPartPr/>
                <p14:nvPr/>
              </p14:nvContentPartPr>
              <p14:xfrm>
                <a:off x="10334595" y="5366415"/>
                <a:ext cx="21267" cy="458503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E03AA751-917C-4CFB-9FB5-BAACE3337BE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30270" y="5362093"/>
                  <a:ext cx="29918" cy="467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6D9468F8-F620-476E-B7C6-AC4C4C3AE467}"/>
                    </a:ext>
                  </a:extLst>
                </p14:cNvPr>
                <p14:cNvContentPartPr/>
                <p14:nvPr/>
              </p14:nvContentPartPr>
              <p14:xfrm>
                <a:off x="10770975" y="4626158"/>
                <a:ext cx="13185" cy="23478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6D9468F8-F620-476E-B7C6-AC4C4C3AE46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766699" y="4621837"/>
                  <a:ext cx="21737" cy="24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CDA832E5-3CBE-4D6D-B05C-F64AF53D8BD0}"/>
                    </a:ext>
                  </a:extLst>
                </p14:cNvPr>
                <p14:cNvContentPartPr/>
                <p14:nvPr/>
              </p14:nvContentPartPr>
              <p14:xfrm>
                <a:off x="6675521" y="4667501"/>
                <a:ext cx="7656" cy="51039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CDA832E5-3CBE-4D6D-B05C-F64AF53D8BD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670782" y="4662828"/>
                  <a:ext cx="16406" cy="59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F4B4338F-4D6B-4F2B-BFEA-C17A010B5368}"/>
                    </a:ext>
                  </a:extLst>
                </p14:cNvPr>
                <p14:cNvContentPartPr/>
                <p14:nvPr/>
              </p14:nvContentPartPr>
              <p14:xfrm>
                <a:off x="6635540" y="4764052"/>
                <a:ext cx="41256" cy="2084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F4B4338F-4D6B-4F2B-BFEA-C17A010B536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630835" y="4759381"/>
                  <a:ext cx="49941" cy="29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D9B3D8EB-1DE6-4894-A6F3-8BDF43F4A54C}"/>
                    </a:ext>
                  </a:extLst>
                </p14:cNvPr>
                <p14:cNvContentPartPr/>
                <p14:nvPr/>
              </p14:nvContentPartPr>
              <p14:xfrm>
                <a:off x="6506667" y="4667927"/>
                <a:ext cx="10208" cy="4551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D9B3D8EB-1DE6-4894-A6F3-8BDF43F4A5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01928" y="4663268"/>
                  <a:ext cx="18958" cy="54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EE24EFC9-5CFC-4A8A-90D3-45ECDBB0DB7E}"/>
                    </a:ext>
                  </a:extLst>
                </p14:cNvPr>
                <p14:cNvContentPartPr/>
                <p14:nvPr/>
              </p14:nvContentPartPr>
              <p14:xfrm>
                <a:off x="6455201" y="4762350"/>
                <a:ext cx="45510" cy="30623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EE24EFC9-5CFC-4A8A-90D3-45ECDBB0DB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50506" y="4757611"/>
                  <a:ext cx="54179" cy="39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DD0DD3D3-D80B-4573-8507-855B14707762}"/>
                    </a:ext>
                  </a:extLst>
                </p14:cNvPr>
                <p14:cNvContentPartPr/>
                <p14:nvPr/>
              </p14:nvContentPartPr>
              <p14:xfrm>
                <a:off x="6900590" y="4662975"/>
                <a:ext cx="5954" cy="72306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DD0DD3D3-D80B-4573-8507-855B1470776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96037" y="4658298"/>
                  <a:ext cx="14360" cy="80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78E24844-D89D-4875-95CB-7F071441AEE9}"/>
                    </a:ext>
                  </a:extLst>
                </p14:cNvPr>
                <p14:cNvContentPartPr/>
                <p14:nvPr/>
              </p14:nvContentPartPr>
              <p14:xfrm>
                <a:off x="6845297" y="4777388"/>
                <a:ext cx="37853" cy="17014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78E24844-D89D-4875-95CB-7F071441AEE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40971" y="4773134"/>
                  <a:ext cx="46505" cy="25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B774434B-F06B-4C7D-A1E6-A53E49B08333}"/>
                    </a:ext>
                  </a:extLst>
                </p14:cNvPr>
                <p14:cNvContentPartPr/>
                <p14:nvPr/>
              </p14:nvContentPartPr>
              <p14:xfrm>
                <a:off x="6513550" y="4672205"/>
                <a:ext cx="2774" cy="5174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B774434B-F06B-4C7D-A1E6-A53E49B0833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509042" y="4667770"/>
                  <a:ext cx="11096" cy="14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1B195657-36D6-48B3-A3A1-A26009FFAE9B}"/>
                    </a:ext>
                  </a:extLst>
                </p14:cNvPr>
                <p14:cNvContentPartPr/>
                <p14:nvPr/>
              </p14:nvContentPartPr>
              <p14:xfrm>
                <a:off x="6903210" y="4666252"/>
                <a:ext cx="3414" cy="13408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1B195657-36D6-48B3-A3A1-A26009FFAE9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898658" y="4661903"/>
                  <a:ext cx="12518" cy="22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353745D3-CDEB-40B2-8BBB-EAE37B55080C}"/>
                    </a:ext>
                  </a:extLst>
                </p14:cNvPr>
                <p14:cNvContentPartPr/>
                <p14:nvPr/>
              </p14:nvContentPartPr>
              <p14:xfrm>
                <a:off x="11249045" y="4595535"/>
                <a:ext cx="12761" cy="275612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353745D3-CDEB-40B2-8BBB-EAE37B55080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244670" y="4591212"/>
                  <a:ext cx="21511" cy="284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E4FA702F-685F-48D6-B291-7D4BEF44911D}"/>
                    </a:ext>
                  </a:extLst>
                </p14:cNvPr>
                <p14:cNvContentPartPr/>
                <p14:nvPr/>
              </p14:nvContentPartPr>
              <p14:xfrm>
                <a:off x="6900244" y="4758019"/>
                <a:ext cx="11766" cy="48977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E4FA702F-685F-48D6-B291-7D4BEF44911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95965" y="4753697"/>
                  <a:ext cx="20323" cy="576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63" name="Group 862">
              <a:extLst>
                <a:ext uri="{FF2B5EF4-FFF2-40B4-BE49-F238E27FC236}">
                  <a16:creationId xmlns:a16="http://schemas.microsoft.com/office/drawing/2014/main" id="{A0DD0EC6-5A70-415A-AD7F-FDDB8550CA62}"/>
                </a:ext>
              </a:extLst>
            </p:cNvPr>
            <p:cNvGrpSpPr/>
            <p:nvPr/>
          </p:nvGrpSpPr>
          <p:grpSpPr>
            <a:xfrm>
              <a:off x="6516179" y="4761692"/>
              <a:ext cx="214989" cy="44205"/>
              <a:chOff x="6516179" y="4761692"/>
              <a:chExt cx="214989" cy="4420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859" name="Ink 858">
                    <a:extLst>
                      <a:ext uri="{FF2B5EF4-FFF2-40B4-BE49-F238E27FC236}">
                        <a16:creationId xmlns:a16="http://schemas.microsoft.com/office/drawing/2014/main" id="{EB703C06-9AD6-43F7-B817-7B9251075ABD}"/>
                      </a:ext>
                    </a:extLst>
                  </p14:cNvPr>
                  <p14:cNvContentPartPr/>
                  <p14:nvPr/>
                </p14:nvContentPartPr>
                <p14:xfrm>
                  <a:off x="6692369" y="4761692"/>
                  <a:ext cx="14311" cy="41663"/>
                </p14:xfrm>
              </p:contentPart>
            </mc:Choice>
            <mc:Fallback xmlns="">
              <p:pic>
                <p:nvPicPr>
                  <p:cNvPr id="859" name="Ink 858">
                    <a:extLst>
                      <a:ext uri="{FF2B5EF4-FFF2-40B4-BE49-F238E27FC236}">
                        <a16:creationId xmlns:a16="http://schemas.microsoft.com/office/drawing/2014/main" id="{EB703C06-9AD6-43F7-B817-7B9251075ABD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6688076" y="4757382"/>
                    <a:ext cx="22898" cy="502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860" name="Ink 859">
                    <a:extLst>
                      <a:ext uri="{FF2B5EF4-FFF2-40B4-BE49-F238E27FC236}">
                        <a16:creationId xmlns:a16="http://schemas.microsoft.com/office/drawing/2014/main" id="{DA37C63C-D055-4CEB-A123-9A0AD25BDD0C}"/>
                      </a:ext>
                    </a:extLst>
                  </p14:cNvPr>
                  <p14:cNvContentPartPr/>
                  <p14:nvPr/>
                </p14:nvContentPartPr>
                <p14:xfrm>
                  <a:off x="6710496" y="4762647"/>
                  <a:ext cx="20672" cy="38799"/>
                </p14:xfrm>
              </p:contentPart>
            </mc:Choice>
            <mc:Fallback xmlns="">
              <p:pic>
                <p:nvPicPr>
                  <p:cNvPr id="860" name="Ink 859">
                    <a:extLst>
                      <a:ext uri="{FF2B5EF4-FFF2-40B4-BE49-F238E27FC236}">
                        <a16:creationId xmlns:a16="http://schemas.microsoft.com/office/drawing/2014/main" id="{DA37C63C-D055-4CEB-A123-9A0AD25BDD0C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6706144" y="4758336"/>
                    <a:ext cx="29376" cy="47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861" name="Ink 860">
                    <a:extLst>
                      <a:ext uri="{FF2B5EF4-FFF2-40B4-BE49-F238E27FC236}">
                        <a16:creationId xmlns:a16="http://schemas.microsoft.com/office/drawing/2014/main" id="{CEE8A68A-E709-4E15-8D6C-5B21638934BB}"/>
                      </a:ext>
                    </a:extLst>
                  </p14:cNvPr>
                  <p14:cNvContentPartPr/>
                  <p14:nvPr/>
                </p14:nvContentPartPr>
                <p14:xfrm>
                  <a:off x="6516179" y="4762647"/>
                  <a:ext cx="8269" cy="42298"/>
                </p14:xfrm>
              </p:contentPart>
            </mc:Choice>
            <mc:Fallback xmlns="">
              <p:pic>
                <p:nvPicPr>
                  <p:cNvPr id="861" name="Ink 860">
                    <a:extLst>
                      <a:ext uri="{FF2B5EF4-FFF2-40B4-BE49-F238E27FC236}">
                        <a16:creationId xmlns:a16="http://schemas.microsoft.com/office/drawing/2014/main" id="{CEE8A68A-E709-4E15-8D6C-5B21638934BB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6511865" y="4758309"/>
                    <a:ext cx="16898" cy="509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862" name="Ink 861">
                    <a:extLst>
                      <a:ext uri="{FF2B5EF4-FFF2-40B4-BE49-F238E27FC236}">
                        <a16:creationId xmlns:a16="http://schemas.microsoft.com/office/drawing/2014/main" id="{A7844FF8-E2D0-4134-9EFF-1DFCD9B4F063}"/>
                      </a:ext>
                    </a:extLst>
                  </p14:cNvPr>
                  <p14:cNvContentPartPr/>
                  <p14:nvPr/>
                </p14:nvContentPartPr>
                <p14:xfrm>
                  <a:off x="6532080" y="4764554"/>
                  <a:ext cx="8269" cy="41343"/>
                </p14:xfrm>
              </p:contentPart>
            </mc:Choice>
            <mc:Fallback xmlns="">
              <p:pic>
                <p:nvPicPr>
                  <p:cNvPr id="862" name="Ink 861">
                    <a:extLst>
                      <a:ext uri="{FF2B5EF4-FFF2-40B4-BE49-F238E27FC236}">
                        <a16:creationId xmlns:a16="http://schemas.microsoft.com/office/drawing/2014/main" id="{A7844FF8-E2D0-4134-9EFF-1DFCD9B4F06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6527766" y="4760240"/>
                    <a:ext cx="16898" cy="4997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907B7CCE-7AF4-4C3E-9124-7E69ADB46BA6}"/>
                    </a:ext>
                  </a:extLst>
                </p14:cNvPr>
                <p14:cNvContentPartPr/>
                <p14:nvPr/>
              </p14:nvContentPartPr>
              <p14:xfrm>
                <a:off x="6899996" y="4399644"/>
                <a:ext cx="5088" cy="271919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907B7CCE-7AF4-4C3E-9124-7E69ADB46BA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95635" y="4395328"/>
                  <a:ext cx="13810" cy="28055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7F6522D5-F298-46AC-ABF3-4A26CD25A2AA}"/>
                </a:ext>
              </a:extLst>
            </p:cNvPr>
            <p:cNvGrpSpPr/>
            <p:nvPr/>
          </p:nvGrpSpPr>
          <p:grpSpPr>
            <a:xfrm>
              <a:off x="9935238" y="5836672"/>
              <a:ext cx="407216" cy="35310"/>
              <a:chOff x="9935238" y="5836672"/>
              <a:chExt cx="407216" cy="3531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73202D33-8475-4CED-AAED-FDAFF13E5247}"/>
                      </a:ext>
                    </a:extLst>
                  </p14:cNvPr>
                  <p14:cNvContentPartPr/>
                  <p14:nvPr/>
                </p14:nvContentPartPr>
                <p14:xfrm>
                  <a:off x="9937789" y="5836680"/>
                  <a:ext cx="23393" cy="30623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73202D33-8475-4CED-AAED-FDAFF13E5247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9933403" y="5832357"/>
                    <a:ext cx="32165" cy="392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D2FE4185-23D4-41E2-A398-745B203BFBB6}"/>
                      </a:ext>
                    </a:extLst>
                  </p14:cNvPr>
                  <p14:cNvContentPartPr/>
                  <p14:nvPr/>
                </p14:nvContentPartPr>
                <p14:xfrm>
                  <a:off x="9935238" y="5840082"/>
                  <a:ext cx="33175" cy="3190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D2FE4185-23D4-41E2-A398-745B203BFBB6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9930911" y="5835732"/>
                    <a:ext cx="41829" cy="4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880" name="Ink 879">
                    <a:extLst>
                      <a:ext uri="{FF2B5EF4-FFF2-40B4-BE49-F238E27FC236}">
                        <a16:creationId xmlns:a16="http://schemas.microsoft.com/office/drawing/2014/main" id="{F094E0C0-5762-4A4B-8933-751563B2A87A}"/>
                      </a:ext>
                    </a:extLst>
                  </p14:cNvPr>
                  <p14:cNvContentPartPr/>
                  <p14:nvPr/>
                </p14:nvContentPartPr>
                <p14:xfrm>
                  <a:off x="9972899" y="5836672"/>
                  <a:ext cx="369555" cy="13676"/>
                </p14:xfrm>
              </p:contentPart>
            </mc:Choice>
            <mc:Fallback xmlns="">
              <p:pic>
                <p:nvPicPr>
                  <p:cNvPr id="880" name="Ink 879">
                    <a:extLst>
                      <a:ext uri="{FF2B5EF4-FFF2-40B4-BE49-F238E27FC236}">
                        <a16:creationId xmlns:a16="http://schemas.microsoft.com/office/drawing/2014/main" id="{F094E0C0-5762-4A4B-8933-751563B2A87A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9968581" y="5832353"/>
                    <a:ext cx="378191" cy="22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882" name="Ink 881">
                    <a:extLst>
                      <a:ext uri="{FF2B5EF4-FFF2-40B4-BE49-F238E27FC236}">
                        <a16:creationId xmlns:a16="http://schemas.microsoft.com/office/drawing/2014/main" id="{9D266F33-4054-40D5-BE3B-E263A48FDC05}"/>
                      </a:ext>
                    </a:extLst>
                  </p14:cNvPr>
                  <p14:cNvContentPartPr/>
                  <p14:nvPr/>
                </p14:nvContentPartPr>
                <p14:xfrm>
                  <a:off x="9979897" y="5844305"/>
                  <a:ext cx="5407" cy="635"/>
                </p14:xfrm>
              </p:contentPart>
            </mc:Choice>
            <mc:Fallback xmlns="">
              <p:pic>
                <p:nvPicPr>
                  <p:cNvPr id="882" name="Ink 881">
                    <a:extLst>
                      <a:ext uri="{FF2B5EF4-FFF2-40B4-BE49-F238E27FC236}">
                        <a16:creationId xmlns:a16="http://schemas.microsoft.com/office/drawing/2014/main" id="{9D266F33-4054-40D5-BE3B-E263A48FDC05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9975571" y="5840495"/>
                    <a:ext cx="14058" cy="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883" name="Ink 882">
                    <a:extLst>
                      <a:ext uri="{FF2B5EF4-FFF2-40B4-BE49-F238E27FC236}">
                        <a16:creationId xmlns:a16="http://schemas.microsoft.com/office/drawing/2014/main" id="{37B9AAE6-102D-4D16-8A33-A1111D210CA6}"/>
                      </a:ext>
                    </a:extLst>
                  </p14:cNvPr>
                  <p14:cNvContentPartPr/>
                  <p14:nvPr/>
                </p14:nvContentPartPr>
                <p14:xfrm>
                  <a:off x="9958271" y="5845259"/>
                  <a:ext cx="20355" cy="1908"/>
                </p14:xfrm>
              </p:contentPart>
            </mc:Choice>
            <mc:Fallback xmlns="">
              <p:pic>
                <p:nvPicPr>
                  <p:cNvPr id="883" name="Ink 882">
                    <a:extLst>
                      <a:ext uri="{FF2B5EF4-FFF2-40B4-BE49-F238E27FC236}">
                        <a16:creationId xmlns:a16="http://schemas.microsoft.com/office/drawing/2014/main" id="{37B9AAE6-102D-4D16-8A33-A1111D210CA6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9953909" y="5840680"/>
                    <a:ext cx="29079" cy="110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885" name="Ink 884">
                    <a:extLst>
                      <a:ext uri="{FF2B5EF4-FFF2-40B4-BE49-F238E27FC236}">
                        <a16:creationId xmlns:a16="http://schemas.microsoft.com/office/drawing/2014/main" id="{7AFC7E6E-7BDF-44FA-AB30-2B895CA29ABE}"/>
                      </a:ext>
                    </a:extLst>
                  </p14:cNvPr>
                  <p14:cNvContentPartPr/>
                  <p14:nvPr/>
                </p14:nvContentPartPr>
                <p14:xfrm>
                  <a:off x="9959226" y="5845894"/>
                  <a:ext cx="28623" cy="3498"/>
                </p14:xfrm>
              </p:contentPart>
            </mc:Choice>
            <mc:Fallback xmlns="">
              <p:pic>
                <p:nvPicPr>
                  <p:cNvPr id="885" name="Ink 884">
                    <a:extLst>
                      <a:ext uri="{FF2B5EF4-FFF2-40B4-BE49-F238E27FC236}">
                        <a16:creationId xmlns:a16="http://schemas.microsoft.com/office/drawing/2014/main" id="{7AFC7E6E-7BDF-44FA-AB30-2B895CA29AB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954933" y="5841696"/>
                    <a:ext cx="37210" cy="1189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4F72DBBC-7921-4FBE-BA47-B39CF5036CDB}"/>
                    </a:ext>
                  </a:extLst>
                </p14:cNvPr>
                <p14:cNvContentPartPr/>
                <p14:nvPr/>
              </p14:nvContentPartPr>
              <p14:xfrm>
                <a:off x="6908715" y="4333475"/>
                <a:ext cx="3206812" cy="64848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4F72DBBC-7921-4FBE-BA47-B39CF5036CD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904033" y="4328739"/>
                  <a:ext cx="3215456" cy="73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9516AA70-81E2-4EA8-9148-0D118AC480CF}"/>
                    </a:ext>
                  </a:extLst>
                </p14:cNvPr>
                <p14:cNvContentPartPr/>
                <p14:nvPr/>
              </p14:nvContentPartPr>
              <p14:xfrm>
                <a:off x="10302553" y="4392695"/>
                <a:ext cx="11131" cy="470687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9516AA70-81E2-4EA8-9148-0D118AC480C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297885" y="4388017"/>
                  <a:ext cx="19749" cy="479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68915ABC-D06F-4A15-8523-FCA376CB0E17}"/>
                    </a:ext>
                  </a:extLst>
                </p14:cNvPr>
                <p14:cNvContentPartPr/>
                <p14:nvPr/>
              </p14:nvContentPartPr>
              <p14:xfrm>
                <a:off x="6667031" y="4267318"/>
                <a:ext cx="3925002" cy="78972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68915ABC-D06F-4A15-8523-FCA376CB0E1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662349" y="4262587"/>
                  <a:ext cx="3933646" cy="8770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15" name="Group 914">
              <a:extLst>
                <a:ext uri="{FF2B5EF4-FFF2-40B4-BE49-F238E27FC236}">
                  <a16:creationId xmlns:a16="http://schemas.microsoft.com/office/drawing/2014/main" id="{459216A7-2400-4510-8294-EE5089ECD6A1}"/>
                </a:ext>
              </a:extLst>
            </p:cNvPr>
            <p:cNvGrpSpPr/>
            <p:nvPr/>
          </p:nvGrpSpPr>
          <p:grpSpPr>
            <a:xfrm>
              <a:off x="10114801" y="4371633"/>
              <a:ext cx="193681" cy="32440"/>
              <a:chOff x="10114801" y="4371633"/>
              <a:chExt cx="193681" cy="32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913" name="Ink 912">
                    <a:extLst>
                      <a:ext uri="{FF2B5EF4-FFF2-40B4-BE49-F238E27FC236}">
                        <a16:creationId xmlns:a16="http://schemas.microsoft.com/office/drawing/2014/main" id="{0D3614C4-303B-4009-A5E6-86C7ABE63C99}"/>
                      </a:ext>
                    </a:extLst>
                  </p14:cNvPr>
                  <p14:cNvContentPartPr/>
                  <p14:nvPr/>
                </p14:nvContentPartPr>
                <p14:xfrm>
                  <a:off x="10114801" y="4371633"/>
                  <a:ext cx="192727" cy="5088"/>
                </p14:xfrm>
              </p:contentPart>
            </mc:Choice>
            <mc:Fallback xmlns="">
              <p:pic>
                <p:nvPicPr>
                  <p:cNvPr id="913" name="Ink 912">
                    <a:extLst>
                      <a:ext uri="{FF2B5EF4-FFF2-40B4-BE49-F238E27FC236}">
                        <a16:creationId xmlns:a16="http://schemas.microsoft.com/office/drawing/2014/main" id="{0D3614C4-303B-4009-A5E6-86C7ABE63C99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0110486" y="4367272"/>
                    <a:ext cx="201357" cy="138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914" name="Ink 913">
                    <a:extLst>
                      <a:ext uri="{FF2B5EF4-FFF2-40B4-BE49-F238E27FC236}">
                        <a16:creationId xmlns:a16="http://schemas.microsoft.com/office/drawing/2014/main" id="{213F18C1-FACC-4A9E-AC39-2471E67105C8}"/>
                      </a:ext>
                    </a:extLst>
                  </p14:cNvPr>
                  <p14:cNvContentPartPr/>
                  <p14:nvPr/>
                </p14:nvContentPartPr>
                <p14:xfrm>
                  <a:off x="10305303" y="4383082"/>
                  <a:ext cx="3179" cy="20991"/>
                </p14:xfrm>
              </p:contentPart>
            </mc:Choice>
            <mc:Fallback xmlns="">
              <p:pic>
                <p:nvPicPr>
                  <p:cNvPr id="914" name="Ink 913">
                    <a:extLst>
                      <a:ext uri="{FF2B5EF4-FFF2-40B4-BE49-F238E27FC236}">
                        <a16:creationId xmlns:a16="http://schemas.microsoft.com/office/drawing/2014/main" id="{213F18C1-FACC-4A9E-AC39-2471E67105C8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10301064" y="4378813"/>
                    <a:ext cx="11656" cy="2953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074BF5C3-4726-43CF-B69A-CBA081E7FEF4}"/>
                    </a:ext>
                  </a:extLst>
                </p14:cNvPr>
                <p14:cNvContentPartPr/>
                <p14:nvPr/>
              </p14:nvContentPartPr>
              <p14:xfrm>
                <a:off x="10770267" y="4299758"/>
                <a:ext cx="6679" cy="325983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074BF5C3-4726-43CF-B69A-CBA081E7FEF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765443" y="4295081"/>
                  <a:ext cx="15584" cy="334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E19475FE-9A3F-4BD8-B75A-5DC9993147F1}"/>
                    </a:ext>
                  </a:extLst>
                </p14:cNvPr>
                <p14:cNvContentPartPr/>
                <p14:nvPr/>
              </p14:nvContentPartPr>
              <p14:xfrm>
                <a:off x="10581993" y="4305164"/>
                <a:ext cx="187640" cy="4134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E19475FE-9A3F-4BD8-B75A-5DC9993147F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577671" y="4301030"/>
                  <a:ext cx="196284" cy="12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52D267E8-6979-439E-8636-688D54490AB2}"/>
                    </a:ext>
                  </a:extLst>
                </p14:cNvPr>
                <p14:cNvContentPartPr/>
                <p14:nvPr/>
              </p14:nvContentPartPr>
              <p14:xfrm>
                <a:off x="6674172" y="4384929"/>
                <a:ext cx="635" cy="3498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52D267E8-6979-439E-8636-688D54490AB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70362" y="4380731"/>
                  <a:ext cx="8255" cy="11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F103C65E-601B-4866-A92F-814839D23022}"/>
                    </a:ext>
                  </a:extLst>
                </p14:cNvPr>
                <p14:cNvContentPartPr/>
                <p14:nvPr/>
              </p14:nvContentPartPr>
              <p14:xfrm>
                <a:off x="6672582" y="4344540"/>
                <a:ext cx="635" cy="4134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F103C65E-601B-4866-A92F-814839D2302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68772" y="4340406"/>
                  <a:ext cx="8255" cy="12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F519F6C2-C3FF-4D8A-8BD5-5BC36A1A295D}"/>
                    </a:ext>
                  </a:extLst>
                </p14:cNvPr>
                <p14:cNvContentPartPr/>
                <p14:nvPr/>
              </p14:nvContentPartPr>
              <p14:xfrm>
                <a:off x="6673854" y="4346447"/>
                <a:ext cx="3498" cy="43571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F519F6C2-C3FF-4D8A-8BD5-5BC36A1A295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69656" y="4342126"/>
                  <a:ext cx="11893" cy="5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0D1ABB6C-2486-49C3-8A26-E54429EAF63E}"/>
                    </a:ext>
                  </a:extLst>
                </p14:cNvPr>
                <p14:cNvContentPartPr/>
                <p14:nvPr/>
              </p14:nvContentPartPr>
              <p14:xfrm>
                <a:off x="6510783" y="4202194"/>
                <a:ext cx="4697213" cy="95052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0D1ABB6C-2486-49C3-8A26-E54429EAF63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06101" y="4197460"/>
                  <a:ext cx="4705857" cy="10379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8" name="Group 947">
              <a:extLst>
                <a:ext uri="{FF2B5EF4-FFF2-40B4-BE49-F238E27FC236}">
                  <a16:creationId xmlns:a16="http://schemas.microsoft.com/office/drawing/2014/main" id="{EAB9784E-90FC-4C79-9E8A-CE934CD7233B}"/>
                </a:ext>
              </a:extLst>
            </p:cNvPr>
            <p:cNvGrpSpPr/>
            <p:nvPr/>
          </p:nvGrpSpPr>
          <p:grpSpPr>
            <a:xfrm>
              <a:off x="6504045" y="4266351"/>
              <a:ext cx="176508" cy="414752"/>
              <a:chOff x="6504045" y="4266351"/>
              <a:chExt cx="176508" cy="41475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873" name="Ink 872">
                    <a:extLst>
                      <a:ext uri="{FF2B5EF4-FFF2-40B4-BE49-F238E27FC236}">
                        <a16:creationId xmlns:a16="http://schemas.microsoft.com/office/drawing/2014/main" id="{58A62FFC-87B6-46CE-9379-BA628A9368B7}"/>
                      </a:ext>
                    </a:extLst>
                  </p14:cNvPr>
                  <p14:cNvContentPartPr/>
                  <p14:nvPr/>
                </p14:nvContentPartPr>
                <p14:xfrm>
                  <a:off x="6673239" y="4378971"/>
                  <a:ext cx="7314" cy="290364"/>
                </p14:xfrm>
              </p:contentPart>
            </mc:Choice>
            <mc:Fallback xmlns="">
              <p:pic>
                <p:nvPicPr>
                  <p:cNvPr id="873" name="Ink 872">
                    <a:extLst>
                      <a:ext uri="{FF2B5EF4-FFF2-40B4-BE49-F238E27FC236}">
                        <a16:creationId xmlns:a16="http://schemas.microsoft.com/office/drawing/2014/main" id="{58A62FFC-87B6-46CE-9379-BA628A9368B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6668485" y="4374294"/>
                    <a:ext cx="16091" cy="298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875" name="Ink 874">
                    <a:extLst>
                      <a:ext uri="{FF2B5EF4-FFF2-40B4-BE49-F238E27FC236}">
                        <a16:creationId xmlns:a16="http://schemas.microsoft.com/office/drawing/2014/main" id="{6A955F93-C9C9-4599-9CEB-AF609C97ED0A}"/>
                      </a:ext>
                    </a:extLst>
                  </p14:cNvPr>
                  <p14:cNvContentPartPr/>
                  <p14:nvPr/>
                </p14:nvContentPartPr>
                <p14:xfrm>
                  <a:off x="6504045" y="4322044"/>
                  <a:ext cx="9858" cy="359059"/>
                </p14:xfrm>
              </p:contentPart>
            </mc:Choice>
            <mc:Fallback xmlns="">
              <p:pic>
                <p:nvPicPr>
                  <p:cNvPr id="875" name="Ink 874">
                    <a:extLst>
                      <a:ext uri="{FF2B5EF4-FFF2-40B4-BE49-F238E27FC236}">
                        <a16:creationId xmlns:a16="http://schemas.microsoft.com/office/drawing/2014/main" id="{6A955F93-C9C9-4599-9CEB-AF609C97ED0A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6499664" y="4317722"/>
                    <a:ext cx="18621" cy="3677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947" name="Ink 946">
                    <a:extLst>
                      <a:ext uri="{FF2B5EF4-FFF2-40B4-BE49-F238E27FC236}">
                        <a16:creationId xmlns:a16="http://schemas.microsoft.com/office/drawing/2014/main" id="{655EB011-BD3D-4525-B232-4AEF4E1E35CB}"/>
                      </a:ext>
                    </a:extLst>
                  </p14:cNvPr>
                  <p14:cNvContentPartPr/>
                  <p14:nvPr/>
                </p14:nvContentPartPr>
                <p14:xfrm>
                  <a:off x="6509554" y="4266351"/>
                  <a:ext cx="3816" cy="70921"/>
                </p14:xfrm>
              </p:contentPart>
            </mc:Choice>
            <mc:Fallback xmlns="">
              <p:pic>
                <p:nvPicPr>
                  <p:cNvPr id="947" name="Ink 946">
                    <a:extLst>
                      <a:ext uri="{FF2B5EF4-FFF2-40B4-BE49-F238E27FC236}">
                        <a16:creationId xmlns:a16="http://schemas.microsoft.com/office/drawing/2014/main" id="{655EB011-BD3D-4525-B232-4AEF4E1E35CB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6505391" y="4262031"/>
                    <a:ext cx="12142" cy="795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4" name="Group 953">
              <a:extLst>
                <a:ext uri="{FF2B5EF4-FFF2-40B4-BE49-F238E27FC236}">
                  <a16:creationId xmlns:a16="http://schemas.microsoft.com/office/drawing/2014/main" id="{CE41E7C9-2BE0-4AAA-98D7-286E340DDFC9}"/>
                </a:ext>
              </a:extLst>
            </p:cNvPr>
            <p:cNvGrpSpPr/>
            <p:nvPr/>
          </p:nvGrpSpPr>
          <p:grpSpPr>
            <a:xfrm>
              <a:off x="11205914" y="4247748"/>
              <a:ext cx="51204" cy="349518"/>
              <a:chOff x="11205914" y="4247748"/>
              <a:chExt cx="51204" cy="34951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952" name="Ink 951">
                    <a:extLst>
                      <a:ext uri="{FF2B5EF4-FFF2-40B4-BE49-F238E27FC236}">
                        <a16:creationId xmlns:a16="http://schemas.microsoft.com/office/drawing/2014/main" id="{F32C625F-6350-452D-ADBA-A2CBDBDB8B6A}"/>
                      </a:ext>
                    </a:extLst>
                  </p14:cNvPr>
                  <p14:cNvContentPartPr/>
                  <p14:nvPr/>
                </p14:nvContentPartPr>
                <p14:xfrm>
                  <a:off x="11242488" y="4247748"/>
                  <a:ext cx="14630" cy="349518"/>
                </p14:xfrm>
              </p:contentPart>
            </mc:Choice>
            <mc:Fallback xmlns="">
              <p:pic>
                <p:nvPicPr>
                  <p:cNvPr id="952" name="Ink 951">
                    <a:extLst>
                      <a:ext uri="{FF2B5EF4-FFF2-40B4-BE49-F238E27FC236}">
                        <a16:creationId xmlns:a16="http://schemas.microsoft.com/office/drawing/2014/main" id="{F32C625F-6350-452D-ADBA-A2CBDBDB8B6A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11238206" y="4243429"/>
                    <a:ext cx="23194" cy="358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953" name="Ink 952">
                    <a:extLst>
                      <a:ext uri="{FF2B5EF4-FFF2-40B4-BE49-F238E27FC236}">
                        <a16:creationId xmlns:a16="http://schemas.microsoft.com/office/drawing/2014/main" id="{EDE8E7BB-B004-4398-9528-602017197334}"/>
                      </a:ext>
                    </a:extLst>
                  </p14:cNvPr>
                  <p14:cNvContentPartPr/>
                  <p14:nvPr/>
                </p14:nvContentPartPr>
                <p14:xfrm>
                  <a:off x="11205914" y="4249655"/>
                  <a:ext cx="37845" cy="4452"/>
                </p14:xfrm>
              </p:contentPart>
            </mc:Choice>
            <mc:Fallback xmlns="">
              <p:pic>
                <p:nvPicPr>
                  <p:cNvPr id="953" name="Ink 952">
                    <a:extLst>
                      <a:ext uri="{FF2B5EF4-FFF2-40B4-BE49-F238E27FC236}">
                        <a16:creationId xmlns:a16="http://schemas.microsoft.com/office/drawing/2014/main" id="{EDE8E7BB-B004-4398-9528-602017197334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11201589" y="4245203"/>
                    <a:ext cx="46495" cy="1335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61" name="Group 960">
            <a:extLst>
              <a:ext uri="{FF2B5EF4-FFF2-40B4-BE49-F238E27FC236}">
                <a16:creationId xmlns:a16="http://schemas.microsoft.com/office/drawing/2014/main" id="{4BA903AB-00C8-4715-981A-C06619B71764}"/>
              </a:ext>
            </a:extLst>
          </p:cNvPr>
          <p:cNvGrpSpPr/>
          <p:nvPr/>
        </p:nvGrpSpPr>
        <p:grpSpPr>
          <a:xfrm>
            <a:off x="1070359" y="4505967"/>
            <a:ext cx="4177693" cy="1577267"/>
            <a:chOff x="1112613" y="4286141"/>
            <a:chExt cx="4177693" cy="15772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87537621-A826-408D-A5C2-E794AC681953}"/>
                    </a:ext>
                  </a:extLst>
                </p14:cNvPr>
                <p14:cNvContentPartPr/>
                <p14:nvPr/>
              </p14:nvContentPartPr>
              <p14:xfrm>
                <a:off x="1128089" y="4504867"/>
                <a:ext cx="1677064" cy="35838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87537621-A826-408D-A5C2-E794AC68195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23768" y="4500479"/>
                  <a:ext cx="1685707" cy="44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DF8A8CF-71D0-4467-95BA-3E342D0230B3}"/>
                    </a:ext>
                  </a:extLst>
                </p14:cNvPr>
                <p14:cNvContentPartPr/>
                <p14:nvPr/>
              </p14:nvContentPartPr>
              <p14:xfrm>
                <a:off x="4048260" y="4872111"/>
                <a:ext cx="176212" cy="12036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DF8A8CF-71D0-4467-95BA-3E342D0230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43936" y="4867734"/>
                  <a:ext cx="184860" cy="2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3031EA29-1223-4B97-BFCB-88D1B3994EAA}"/>
                    </a:ext>
                  </a:extLst>
                </p14:cNvPr>
                <p14:cNvContentPartPr/>
                <p14:nvPr/>
              </p14:nvContentPartPr>
              <p14:xfrm>
                <a:off x="4124329" y="4879333"/>
                <a:ext cx="6259" cy="101105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3031EA29-1223-4B97-BFCB-88D1B3994EA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20156" y="4875000"/>
                  <a:ext cx="14604" cy="109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13F677C2-7C68-46B6-A8AA-4763FFB8F3A5}"/>
                    </a:ext>
                  </a:extLst>
                </p14:cNvPr>
                <p14:cNvContentPartPr/>
                <p14:nvPr/>
              </p14:nvContentPartPr>
              <p14:xfrm>
                <a:off x="4094186" y="4981724"/>
                <a:ext cx="94365" cy="280206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13F677C2-7C68-46B6-A8AA-4763FFB8F3A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089864" y="4977396"/>
                  <a:ext cx="103009" cy="288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63340AB5-4CC3-48A4-9994-F64F93ACA873}"/>
                    </a:ext>
                  </a:extLst>
                </p14:cNvPr>
                <p14:cNvContentPartPr/>
                <p14:nvPr/>
              </p14:nvContentPartPr>
              <p14:xfrm>
                <a:off x="2201264" y="5442658"/>
                <a:ext cx="5296" cy="69811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63340AB5-4CC3-48A4-9994-F64F93ACA87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196725" y="5438340"/>
                  <a:ext cx="14375" cy="78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9EE284EB-AB0C-4A64-8975-C7A7815D68AF}"/>
                    </a:ext>
                  </a:extLst>
                </p14:cNvPr>
                <p14:cNvContentPartPr/>
                <p14:nvPr/>
              </p14:nvContentPartPr>
              <p14:xfrm>
                <a:off x="2464138" y="5432547"/>
                <a:ext cx="7222" cy="92921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9EE284EB-AB0C-4A64-8975-C7A7815D68A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459805" y="5428225"/>
                  <a:ext cx="15888" cy="101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4B3D0AD2-F260-487E-B738-AE7F25406F6E}"/>
                    </a:ext>
                  </a:extLst>
                </p14:cNvPr>
                <p14:cNvContentPartPr/>
                <p14:nvPr/>
              </p14:nvContentPartPr>
              <p14:xfrm>
                <a:off x="2176029" y="5378690"/>
                <a:ext cx="32739" cy="4333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4B3D0AD2-F260-487E-B738-AE7F25406F6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171664" y="5373963"/>
                  <a:ext cx="41469" cy="13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B9FAFDE3-6B10-43C3-ADB6-1B28E5636AF3}"/>
                    </a:ext>
                  </a:extLst>
                </p14:cNvPr>
                <p14:cNvContentPartPr/>
                <p14:nvPr/>
              </p14:nvContentPartPr>
              <p14:xfrm>
                <a:off x="4554938" y="4867296"/>
                <a:ext cx="176212" cy="12036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B9FAFDE3-6B10-43C3-ADB6-1B28E5636AF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50614" y="4862919"/>
                  <a:ext cx="184860" cy="2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F423934D-F0A5-4DE3-997F-C87EBCE9A3CF}"/>
                    </a:ext>
                  </a:extLst>
                </p14:cNvPr>
                <p14:cNvContentPartPr/>
                <p14:nvPr/>
              </p14:nvContentPartPr>
              <p14:xfrm>
                <a:off x="4538087" y="4691084"/>
                <a:ext cx="152621" cy="174768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F423934D-F0A5-4DE3-997F-C87EBCE9A3C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533768" y="4686760"/>
                  <a:ext cx="161260" cy="183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151F9EB2-899D-4004-8AD9-BF7C2965DFAD}"/>
                    </a:ext>
                  </a:extLst>
                </p14:cNvPr>
                <p14:cNvContentPartPr/>
                <p14:nvPr/>
              </p14:nvContentPartPr>
              <p14:xfrm>
                <a:off x="4678190" y="4689640"/>
                <a:ext cx="18295" cy="48627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151F9EB2-899D-4004-8AD9-BF7C2965DFA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673885" y="4685318"/>
                  <a:ext cx="26904" cy="57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2AA247EE-919B-435D-8704-1CB73FED83DF}"/>
                    </a:ext>
                  </a:extLst>
                </p14:cNvPr>
                <p14:cNvContentPartPr/>
                <p14:nvPr/>
              </p14:nvContentPartPr>
              <p14:xfrm>
                <a:off x="4631007" y="4874518"/>
                <a:ext cx="6259" cy="101105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2AA247EE-919B-435D-8704-1CB73FED83D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26834" y="4870185"/>
                  <a:ext cx="14604" cy="109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61883557-AFA3-4E0F-B95B-47E668531082}"/>
                    </a:ext>
                  </a:extLst>
                </p14:cNvPr>
                <p14:cNvContentPartPr/>
                <p14:nvPr/>
              </p14:nvContentPartPr>
              <p14:xfrm>
                <a:off x="4600864" y="4976910"/>
                <a:ext cx="94365" cy="280206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61883557-AFA3-4E0F-B95B-47E66853108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596542" y="4972582"/>
                  <a:ext cx="103009" cy="288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9C08576D-76A8-45F3-B04F-21CEB87FAACC}"/>
                    </a:ext>
                  </a:extLst>
                </p14:cNvPr>
                <p14:cNvContentPartPr/>
                <p14:nvPr/>
              </p14:nvContentPartPr>
              <p14:xfrm>
                <a:off x="5114094" y="4872203"/>
                <a:ext cx="176212" cy="12036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9C08576D-76A8-45F3-B04F-21CEB87FAAC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09770" y="4867826"/>
                  <a:ext cx="184860" cy="2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42FD1929-83A7-4CF9-AFAC-7F9EBA02B4D5}"/>
                    </a:ext>
                  </a:extLst>
                </p14:cNvPr>
                <p14:cNvContentPartPr/>
                <p14:nvPr/>
              </p14:nvContentPartPr>
              <p14:xfrm>
                <a:off x="5097243" y="4695991"/>
                <a:ext cx="152621" cy="174768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42FD1929-83A7-4CF9-AFAC-7F9EBA02B4D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092924" y="4691667"/>
                  <a:ext cx="161260" cy="183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E3044B84-1BE8-495C-81F3-2975FE96EE3D}"/>
                    </a:ext>
                  </a:extLst>
                </p14:cNvPr>
                <p14:cNvContentPartPr/>
                <p14:nvPr/>
              </p14:nvContentPartPr>
              <p14:xfrm>
                <a:off x="5237346" y="4694547"/>
                <a:ext cx="18295" cy="48627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E3044B84-1BE8-495C-81F3-2975FE96EE3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233041" y="4690225"/>
                  <a:ext cx="26904" cy="57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B1062CDE-ACD1-4B3B-BC09-F7214A787793}"/>
                    </a:ext>
                  </a:extLst>
                </p14:cNvPr>
                <p14:cNvContentPartPr/>
                <p14:nvPr/>
              </p14:nvContentPartPr>
              <p14:xfrm>
                <a:off x="5190164" y="4879425"/>
                <a:ext cx="6259" cy="101105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B1062CDE-ACD1-4B3B-BC09-F7214A78779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85991" y="4875092"/>
                  <a:ext cx="14604" cy="109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55371A90-59CE-44BD-B500-0C11D90DAFB7}"/>
                    </a:ext>
                  </a:extLst>
                </p14:cNvPr>
                <p14:cNvContentPartPr/>
                <p14:nvPr/>
              </p14:nvContentPartPr>
              <p14:xfrm>
                <a:off x="5160021" y="4981817"/>
                <a:ext cx="94365" cy="280206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55371A90-59CE-44BD-B500-0C11D90DAFB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55699" y="4977489"/>
                  <a:ext cx="103009" cy="288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D89AD459-D68A-4BF5-B494-38726C105CC3}"/>
                    </a:ext>
                  </a:extLst>
                </p14:cNvPr>
                <p14:cNvContentPartPr/>
                <p14:nvPr/>
              </p14:nvContentPartPr>
              <p14:xfrm>
                <a:off x="2449094" y="4490980"/>
                <a:ext cx="481" cy="963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D89AD459-D68A-4BF5-B494-38726C105C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43322" y="4485202"/>
                  <a:ext cx="12025" cy="12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726A5109-14B2-4ADD-B0C1-9A8CAFC365BC}"/>
                    </a:ext>
                  </a:extLst>
                </p14:cNvPr>
                <p14:cNvContentPartPr/>
                <p14:nvPr/>
              </p14:nvContentPartPr>
              <p14:xfrm>
                <a:off x="4146082" y="5273972"/>
                <a:ext cx="2407" cy="1444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726A5109-14B2-4ADD-B0C1-9A8CAFC365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41268" y="5269640"/>
                  <a:ext cx="12035" cy="10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AE6B0206-D1DE-4CE5-8D28-EC2610B97CF9}"/>
                    </a:ext>
                  </a:extLst>
                </p14:cNvPr>
                <p14:cNvContentPartPr/>
                <p14:nvPr/>
              </p14:nvContentPartPr>
              <p14:xfrm>
                <a:off x="4142618" y="5263751"/>
                <a:ext cx="4333" cy="18295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AE6B0206-D1DE-4CE5-8D28-EC2610B97CF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38285" y="5259360"/>
                  <a:ext cx="12999" cy="27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062C02C-CE73-4A82-8AEB-A85DDA19DCBB}"/>
                    </a:ext>
                  </a:extLst>
                </p14:cNvPr>
                <p14:cNvContentPartPr/>
                <p14:nvPr/>
              </p14:nvContentPartPr>
              <p14:xfrm>
                <a:off x="3411112" y="5164819"/>
                <a:ext cx="8666" cy="352424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062C02C-CE73-4A82-8AEB-A85DDA19DCB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06591" y="5160499"/>
                  <a:ext cx="17709" cy="361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A5A29CA7-F1BA-4D77-97F5-A2DEF3F6D75C}"/>
                    </a:ext>
                  </a:extLst>
                </p14:cNvPr>
                <p14:cNvContentPartPr/>
                <p14:nvPr/>
              </p14:nvContentPartPr>
              <p14:xfrm>
                <a:off x="2475647" y="5528316"/>
                <a:ext cx="948945" cy="14444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A5A29CA7-F1BA-4D77-97F5-A2DEF3F6D7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71325" y="5523983"/>
                  <a:ext cx="957588" cy="23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A6B091E8-0C54-4776-82BE-76F8DBB1CBE5}"/>
                    </a:ext>
                  </a:extLst>
                </p14:cNvPr>
                <p14:cNvContentPartPr/>
                <p14:nvPr/>
              </p14:nvContentPartPr>
              <p14:xfrm>
                <a:off x="2012007" y="5661679"/>
                <a:ext cx="896948" cy="14925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A6B091E8-0C54-4776-82BE-76F8DBB1CBE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007688" y="5657311"/>
                  <a:ext cx="905586" cy="23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12DB02CB-5C88-497E-8929-2492ABE8D00E}"/>
                    </a:ext>
                  </a:extLst>
                </p14:cNvPr>
                <p14:cNvContentPartPr/>
                <p14:nvPr/>
              </p14:nvContentPartPr>
              <p14:xfrm>
                <a:off x="1996601" y="5513391"/>
                <a:ext cx="10592" cy="151658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12DB02CB-5C88-497E-8929-2492ABE8D00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92218" y="5509068"/>
                  <a:ext cx="19358" cy="160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E30BD219-B932-4F76-AE76-523CECD74FC8}"/>
                    </a:ext>
                  </a:extLst>
                </p14:cNvPr>
                <p14:cNvContentPartPr/>
                <p14:nvPr/>
              </p14:nvContentPartPr>
              <p14:xfrm>
                <a:off x="2213544" y="5777538"/>
                <a:ext cx="2407" cy="6259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E30BD219-B932-4F76-AE76-523CECD74F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08730" y="5773120"/>
                  <a:ext cx="12035" cy="15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233A8A8D-71FB-4740-8203-A55C4D5867E9}"/>
                    </a:ext>
                  </a:extLst>
                </p14:cNvPr>
                <p14:cNvContentPartPr/>
                <p14:nvPr/>
              </p14:nvContentPartPr>
              <p14:xfrm>
                <a:off x="2216003" y="5786995"/>
                <a:ext cx="2992235" cy="62589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233A8A8D-71FB-4740-8203-A55C4D5867E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211683" y="5782679"/>
                  <a:ext cx="3000875" cy="712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2787C66-1569-4E99-A828-CC4C54AAF793}"/>
                    </a:ext>
                  </a:extLst>
                </p14:cNvPr>
                <p14:cNvContentPartPr/>
                <p14:nvPr/>
              </p14:nvContentPartPr>
              <p14:xfrm>
                <a:off x="4120626" y="5783487"/>
                <a:ext cx="44294" cy="39479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2787C66-1569-4E99-A828-CC4C54AAF79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116269" y="5779141"/>
                  <a:ext cx="53008" cy="48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B96CB6AD-E920-4EE4-AC30-7099275E32BB}"/>
                    </a:ext>
                  </a:extLst>
                </p14:cNvPr>
                <p14:cNvContentPartPr/>
                <p14:nvPr/>
              </p14:nvContentPartPr>
              <p14:xfrm>
                <a:off x="4643485" y="5266405"/>
                <a:ext cx="14925" cy="551265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B96CB6AD-E920-4EE4-AC30-7099275E32B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639117" y="5262084"/>
                  <a:ext cx="23662" cy="559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7D0112FF-2292-4BCD-B3BA-A586173588AE}"/>
                    </a:ext>
                  </a:extLst>
                </p14:cNvPr>
                <p14:cNvContentPartPr/>
                <p14:nvPr/>
              </p14:nvContentPartPr>
              <p14:xfrm>
                <a:off x="4636745" y="5805634"/>
                <a:ext cx="38998" cy="38998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7D0112FF-2292-4BCD-B3BA-A586173588A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632412" y="5801301"/>
                  <a:ext cx="47664" cy="47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68296E6-37CD-4821-90FB-E841B33A10D7}"/>
                    </a:ext>
                  </a:extLst>
                </p14:cNvPr>
                <p14:cNvContentPartPr/>
                <p14:nvPr/>
              </p14:nvContentPartPr>
              <p14:xfrm>
                <a:off x="5196675" y="5264480"/>
                <a:ext cx="11555" cy="577263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68296E6-37CD-4821-90FB-E841B33A10D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192342" y="5260159"/>
                  <a:ext cx="20221" cy="585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7FEF5D73-5347-4C3B-8806-2F6CC2BAAB71}"/>
                    </a:ext>
                  </a:extLst>
                </p14:cNvPr>
                <p14:cNvContentPartPr/>
                <p14:nvPr/>
              </p14:nvContentPartPr>
              <p14:xfrm>
                <a:off x="5189453" y="5826818"/>
                <a:ext cx="25517" cy="32257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7FEF5D73-5347-4C3B-8806-2F6CC2BAAB7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185079" y="5822469"/>
                  <a:ext cx="34266" cy="409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52DE57B-432D-4878-9561-F4C1649A7B91}"/>
                    </a:ext>
                  </a:extLst>
                </p14:cNvPr>
                <p14:cNvContentPartPr/>
                <p14:nvPr/>
              </p14:nvContentPartPr>
              <p14:xfrm>
                <a:off x="3880381" y="4996310"/>
                <a:ext cx="22147" cy="790547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52DE57B-432D-4878-9561-F4C1649A7B9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876094" y="4991988"/>
                  <a:ext cx="30720" cy="799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B7C952A4-F0BB-489C-BD34-8E6805B7D777}"/>
                    </a:ext>
                  </a:extLst>
                </p14:cNvPr>
                <p14:cNvContentPartPr/>
                <p14:nvPr/>
              </p14:nvContentPartPr>
              <p14:xfrm>
                <a:off x="3865937" y="5768562"/>
                <a:ext cx="41405" cy="35628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B7C952A4-F0BB-489C-BD34-8E6805B7D77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861616" y="5764243"/>
                  <a:ext cx="50046" cy="44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D94CE500-AC19-4548-9049-F49507DD22C5}"/>
                    </a:ext>
                  </a:extLst>
                </p14:cNvPr>
                <p14:cNvContentPartPr/>
                <p14:nvPr/>
              </p14:nvContentPartPr>
              <p14:xfrm>
                <a:off x="2126438" y="4399577"/>
                <a:ext cx="3852" cy="10929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D94CE500-AC19-4548-9049-F49507DD22C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21816" y="4395249"/>
                  <a:ext cx="13097" cy="117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9450E851-C7FC-4863-A6CA-DADC877ECA31}"/>
                    </a:ext>
                  </a:extLst>
                </p14:cNvPr>
                <p14:cNvContentPartPr/>
                <p14:nvPr/>
              </p14:nvContentPartPr>
              <p14:xfrm>
                <a:off x="5189453" y="5823447"/>
                <a:ext cx="26480" cy="34665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9450E851-C7FC-4863-A6CA-DADC877ECA3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185100" y="5819114"/>
                  <a:ext cx="35186" cy="43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1023EFED-2BEB-458F-8E2F-72FC492FF455}"/>
                    </a:ext>
                  </a:extLst>
                </p14:cNvPr>
                <p14:cNvContentPartPr/>
                <p14:nvPr/>
              </p14:nvContentPartPr>
              <p14:xfrm>
                <a:off x="5186565" y="5827299"/>
                <a:ext cx="37553" cy="36109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1023EFED-2BEB-458F-8E2F-72FC492FF45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182232" y="5822922"/>
                  <a:ext cx="46219" cy="44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CFE5336-8DE0-4585-985B-71C61DCD427B}"/>
                    </a:ext>
                  </a:extLst>
                </p14:cNvPr>
                <p14:cNvContentPartPr/>
                <p14:nvPr/>
              </p14:nvContentPartPr>
              <p14:xfrm>
                <a:off x="1146148" y="5436070"/>
                <a:ext cx="1596288" cy="42944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CFE5336-8DE0-4585-985B-71C61DCD427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41827" y="5431703"/>
                  <a:ext cx="1604930" cy="51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41BC7556-A8DB-4F6E-9B20-44C59D78D399}"/>
                    </a:ext>
                  </a:extLst>
                </p14:cNvPr>
                <p14:cNvContentPartPr/>
                <p14:nvPr/>
              </p14:nvContentPartPr>
              <p14:xfrm>
                <a:off x="1112613" y="4529302"/>
                <a:ext cx="33246" cy="800695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41BC7556-A8DB-4F6E-9B20-44C59D78D39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8180" y="4524980"/>
                  <a:ext cx="42112" cy="809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35ABEB91-72BD-4BB7-89FA-20681C3538DC}"/>
                    </a:ext>
                  </a:extLst>
                </p14:cNvPr>
                <p14:cNvContentPartPr/>
                <p14:nvPr/>
              </p14:nvContentPartPr>
              <p14:xfrm>
                <a:off x="4031409" y="4695899"/>
                <a:ext cx="152621" cy="174768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35ABEB91-72BD-4BB7-89FA-20681C3538D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027090" y="4691575"/>
                  <a:ext cx="161260" cy="183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0A4AF9FF-45A9-4ACF-AFD2-AB6F2E8BE7B7}"/>
                    </a:ext>
                  </a:extLst>
                </p14:cNvPr>
                <p14:cNvContentPartPr/>
                <p14:nvPr/>
              </p14:nvContentPartPr>
              <p14:xfrm>
                <a:off x="4171512" y="4694454"/>
                <a:ext cx="18295" cy="48627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0A4AF9FF-45A9-4ACF-AFD2-AB6F2E8BE7B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67207" y="4690132"/>
                  <a:ext cx="26904" cy="57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FE5474A8-14F4-4BF9-9765-F20FB1A201EB}"/>
                    </a:ext>
                  </a:extLst>
                </p14:cNvPr>
                <p14:cNvContentPartPr/>
                <p14:nvPr/>
              </p14:nvContentPartPr>
              <p14:xfrm>
                <a:off x="4148069" y="5275553"/>
                <a:ext cx="1444" cy="963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FE5474A8-14F4-4BF9-9765-F20FB1A201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42293" y="5269775"/>
                  <a:ext cx="12996" cy="12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ACF2A834-05D3-4B1B-9732-A359F34465AF}"/>
                    </a:ext>
                  </a:extLst>
                </p14:cNvPr>
                <p14:cNvContentPartPr/>
                <p14:nvPr/>
              </p14:nvContentPartPr>
              <p14:xfrm>
                <a:off x="4125441" y="5269294"/>
                <a:ext cx="24073" cy="519007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ACF2A834-05D3-4B1B-9732-A359F34465A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121129" y="5264972"/>
                  <a:ext cx="32696" cy="527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1DEEEC4C-E2D1-45A0-AA78-D933A059FC7F}"/>
                    </a:ext>
                  </a:extLst>
                </p14:cNvPr>
                <p14:cNvContentPartPr/>
                <p14:nvPr/>
              </p14:nvContentPartPr>
              <p14:xfrm>
                <a:off x="1403577" y="4820084"/>
                <a:ext cx="183632" cy="357768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1DEEEC4C-E2D1-45A0-AA78-D933A059FC7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99248" y="4815756"/>
                  <a:ext cx="192290" cy="366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6DD77A0D-72FE-46A5-9839-74863026C871}"/>
                    </a:ext>
                  </a:extLst>
                </p14:cNvPr>
                <p14:cNvContentPartPr/>
                <p14:nvPr/>
              </p14:nvContentPartPr>
              <p14:xfrm>
                <a:off x="1434181" y="5040657"/>
                <a:ext cx="116089" cy="6331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6DD77A0D-72FE-46A5-9839-74863026C87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429814" y="5035230"/>
                  <a:ext cx="124823" cy="17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B1551501-D31A-4A92-9736-EA84F671F702}"/>
                    </a:ext>
                  </a:extLst>
                </p14:cNvPr>
                <p14:cNvContentPartPr/>
                <p14:nvPr/>
              </p14:nvContentPartPr>
              <p14:xfrm>
                <a:off x="1628369" y="4984721"/>
                <a:ext cx="142474" cy="147751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B1551501-D31A-4A92-9736-EA84F671F70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624019" y="4980375"/>
                  <a:ext cx="151175" cy="156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ED5CAE30-871A-419B-B7DF-92239B8779EA}"/>
                    </a:ext>
                  </a:extLst>
                </p14:cNvPr>
                <p14:cNvContentPartPr/>
                <p14:nvPr/>
              </p14:nvContentPartPr>
              <p14:xfrm>
                <a:off x="1800394" y="4971003"/>
                <a:ext cx="89707" cy="156194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ED5CAE30-871A-419B-B7DF-92239B8779E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96036" y="4966674"/>
                  <a:ext cx="98423" cy="164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34D410C7-BBB5-4328-BDE0-231C087C4EDB}"/>
                    </a:ext>
                  </a:extLst>
                </p14:cNvPr>
                <p14:cNvContentPartPr/>
                <p14:nvPr/>
              </p14:nvContentPartPr>
              <p14:xfrm>
                <a:off x="1847884" y="4817974"/>
                <a:ext cx="52769" cy="297613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34D410C7-BBB5-4328-BDE0-231C087C4ED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843547" y="4813650"/>
                  <a:ext cx="61443" cy="306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D3A4823C-A4C7-4EDF-97BB-7C2CBC18CD66}"/>
                    </a:ext>
                  </a:extLst>
                </p14:cNvPr>
                <p14:cNvContentPartPr/>
                <p14:nvPr/>
              </p14:nvContentPartPr>
              <p14:xfrm>
                <a:off x="1960809" y="4928787"/>
                <a:ext cx="89707" cy="193133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D3A4823C-A4C7-4EDF-97BB-7C2CBC18CD6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956433" y="4924455"/>
                  <a:ext cx="98459" cy="20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4FB753BB-A77B-435F-969C-67A66A3A6EC3}"/>
                    </a:ext>
                  </a:extLst>
                </p14:cNvPr>
                <p14:cNvContentPartPr/>
                <p14:nvPr/>
              </p14:nvContentPartPr>
              <p14:xfrm>
                <a:off x="2119112" y="5010050"/>
                <a:ext cx="23218" cy="102369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4FB753BB-A77B-435F-969C-67A66A3A6EC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114545" y="5005694"/>
                  <a:ext cx="32353" cy="111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FE403A02-62EB-4E15-938B-F0AC9FDFF4F9}"/>
                    </a:ext>
                  </a:extLst>
                </p14:cNvPr>
                <p14:cNvContentPartPr/>
                <p14:nvPr/>
              </p14:nvContentPartPr>
              <p14:xfrm>
                <a:off x="2076898" y="4878129"/>
                <a:ext cx="23218" cy="56991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FE403A02-62EB-4E15-938B-F0AC9FDFF4F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072331" y="4873717"/>
                  <a:ext cx="32353" cy="65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C13F8781-D0A2-4544-A9C3-4368B05796FC}"/>
                    </a:ext>
                  </a:extLst>
                </p14:cNvPr>
                <p14:cNvContentPartPr/>
                <p14:nvPr/>
              </p14:nvContentPartPr>
              <p14:xfrm>
                <a:off x="2168713" y="4973112"/>
                <a:ext cx="147751" cy="150916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C13F8781-D0A2-4544-A9C3-4368B05796F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164389" y="4968769"/>
                  <a:ext cx="156400" cy="159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DFC614DD-F823-45E6-948C-86796A8E0E92}"/>
                    </a:ext>
                  </a:extLst>
                </p14:cNvPr>
                <p14:cNvContentPartPr/>
                <p14:nvPr/>
              </p14:nvContentPartPr>
              <p14:xfrm>
                <a:off x="2390342" y="4953062"/>
                <a:ext cx="105535" cy="20685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DFC614DD-F823-45E6-948C-86796A8E0E9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386020" y="4948730"/>
                  <a:ext cx="114180" cy="215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07611687-18A7-4F7C-BB42-6F82BCF1CFBC}"/>
                    </a:ext>
                  </a:extLst>
                </p14:cNvPr>
                <p14:cNvContentPartPr/>
                <p14:nvPr/>
              </p14:nvContentPartPr>
              <p14:xfrm>
                <a:off x="2786419" y="4527673"/>
                <a:ext cx="21177" cy="923648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07611687-18A7-4F7C-BB42-6F82BCF1CFB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781881" y="4523352"/>
                  <a:ext cx="30253" cy="932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4F623F78-77BE-4C63-B070-0DA674E00565}"/>
                    </a:ext>
                  </a:extLst>
                </p14:cNvPr>
                <p14:cNvContentPartPr/>
                <p14:nvPr/>
              </p14:nvContentPartPr>
              <p14:xfrm>
                <a:off x="2703340" y="5443991"/>
                <a:ext cx="87152" cy="2443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4F623F78-77BE-4C63-B070-0DA674E0056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699018" y="5438128"/>
                  <a:ext cx="95795" cy="14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1EDAAB9C-7F6B-4468-A02B-76B1944099A3}"/>
                    </a:ext>
                  </a:extLst>
                </p14:cNvPr>
                <p14:cNvContentPartPr/>
                <p14:nvPr/>
              </p14:nvContentPartPr>
              <p14:xfrm>
                <a:off x="3128790" y="4924175"/>
                <a:ext cx="113142" cy="2311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1EDAAB9C-7F6B-4468-A02B-76B1944099A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124466" y="4919842"/>
                  <a:ext cx="121790" cy="31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D5274A0B-EFD3-4B9B-927C-E907D6312CED}"/>
                    </a:ext>
                  </a:extLst>
                </p14:cNvPr>
                <p14:cNvContentPartPr/>
                <p14:nvPr/>
              </p14:nvContentPartPr>
              <p14:xfrm>
                <a:off x="3183194" y="4942951"/>
                <a:ext cx="10592" cy="108809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D5274A0B-EFD3-4B9B-927C-E907D6312CE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178811" y="4938627"/>
                  <a:ext cx="19358" cy="117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6C01E29D-DDCE-48ED-88B6-785615B7E3E2}"/>
                    </a:ext>
                  </a:extLst>
                </p14:cNvPr>
                <p14:cNvContentPartPr/>
                <p14:nvPr/>
              </p14:nvContentPartPr>
              <p14:xfrm>
                <a:off x="3265523" y="4933804"/>
                <a:ext cx="104475" cy="106883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6C01E29D-DDCE-48ED-88B6-785615B7E3E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261200" y="4929485"/>
                  <a:ext cx="113121" cy="1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81B2B590-EE91-4DB2-9AA2-588C1730BA96}"/>
                    </a:ext>
                  </a:extLst>
                </p14:cNvPr>
                <p14:cNvContentPartPr/>
                <p14:nvPr/>
              </p14:nvContentPartPr>
              <p14:xfrm>
                <a:off x="3403700" y="4953062"/>
                <a:ext cx="6740" cy="92439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81B2B590-EE91-4DB2-9AA2-588C1730BA9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399443" y="4948729"/>
                  <a:ext cx="15254" cy="10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F118EE60-4277-4788-AD87-577206202B6C}"/>
                    </a:ext>
                  </a:extLst>
                </p14:cNvPr>
                <p14:cNvContentPartPr/>
                <p14:nvPr/>
              </p14:nvContentPartPr>
              <p14:xfrm>
                <a:off x="3397923" y="4925138"/>
                <a:ext cx="63552" cy="529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F118EE60-4277-4788-AD87-577206202B6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393590" y="4920815"/>
                  <a:ext cx="72218" cy="61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604454E3-ADB3-4FFE-A5CE-C3F947FBFDCC}"/>
                    </a:ext>
                  </a:extLst>
                </p14:cNvPr>
                <p14:cNvContentPartPr/>
                <p14:nvPr/>
              </p14:nvContentPartPr>
              <p14:xfrm>
                <a:off x="3503361" y="4920804"/>
                <a:ext cx="64996" cy="121326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604454E3-ADB3-4FFE-A5CE-C3F947FBFDC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499028" y="4916471"/>
                  <a:ext cx="73662" cy="1299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8F7EFFA9-1BFF-4B72-A20D-84631F6A2052}"/>
                    </a:ext>
                  </a:extLst>
                </p14:cNvPr>
                <p14:cNvContentPartPr/>
                <p14:nvPr/>
              </p14:nvContentPartPr>
              <p14:xfrm>
                <a:off x="3605429" y="4921767"/>
                <a:ext cx="64515" cy="128548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8F7EFFA9-1BFF-4B72-A20D-84631F6A205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601104" y="4917446"/>
                  <a:ext cx="73165" cy="13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0FF57FE0-E11D-4D58-A97A-B72DD5692534}"/>
                    </a:ext>
                  </a:extLst>
                </p14:cNvPr>
                <p14:cNvContentPartPr/>
                <p14:nvPr/>
              </p14:nvContentPartPr>
              <p14:xfrm>
                <a:off x="3048280" y="4805770"/>
                <a:ext cx="691849" cy="366386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0FF57FE0-E11D-4D58-A97A-B72DD569253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043960" y="4801447"/>
                  <a:ext cx="700488" cy="375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54CB0559-CA9F-49F7-B801-46EB86707301}"/>
                    </a:ext>
                  </a:extLst>
                </p14:cNvPr>
                <p14:cNvContentPartPr/>
                <p14:nvPr/>
              </p14:nvContentPartPr>
              <p14:xfrm>
                <a:off x="3054539" y="4816844"/>
                <a:ext cx="715440" cy="360127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54CB0559-CA9F-49F7-B801-46EB8670730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050218" y="4812527"/>
                  <a:ext cx="724081" cy="368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E39D7723-5358-4226-A67F-1B25DA9EFFA1}"/>
                    </a:ext>
                  </a:extLst>
                </p14:cNvPr>
                <p14:cNvContentPartPr/>
                <p14:nvPr/>
              </p14:nvContentPartPr>
              <p14:xfrm>
                <a:off x="2869476" y="5502799"/>
                <a:ext cx="45738" cy="162731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E39D7723-5358-4226-A67F-1B25DA9EFFA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865120" y="5498479"/>
                  <a:ext cx="54450" cy="171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CC7E3A2E-7B4F-4698-84D5-66F5AD20852E}"/>
                    </a:ext>
                  </a:extLst>
                </p14:cNvPr>
                <p14:cNvContentPartPr/>
                <p14:nvPr/>
              </p14:nvContentPartPr>
              <p14:xfrm>
                <a:off x="2902215" y="5011235"/>
                <a:ext cx="22147" cy="497342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CC7E3A2E-7B4F-4698-84D5-66F5AD20852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897858" y="5006913"/>
                  <a:ext cx="30861" cy="505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D356E5EC-4632-41F6-91DC-9CB8516E44C4}"/>
                    </a:ext>
                  </a:extLst>
                </p14:cNvPr>
                <p14:cNvContentPartPr/>
                <p14:nvPr/>
              </p14:nvContentPartPr>
              <p14:xfrm>
                <a:off x="2904141" y="5005939"/>
                <a:ext cx="144918" cy="13962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D356E5EC-4632-41F6-91DC-9CB8516E44C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899815" y="5001643"/>
                  <a:ext cx="153570" cy="22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6979D4D0-30CF-4360-B644-FD86E067944B}"/>
                    </a:ext>
                  </a:extLst>
                </p14:cNvPr>
                <p14:cNvContentPartPr/>
                <p14:nvPr/>
              </p14:nvContentPartPr>
              <p14:xfrm>
                <a:off x="2423496" y="5350765"/>
                <a:ext cx="46220" cy="56812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6979D4D0-30CF-4360-B644-FD86E067944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419163" y="5346423"/>
                  <a:ext cx="54886" cy="65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1D104C20-2F21-4316-B3A3-6EF1582FFD91}"/>
                    </a:ext>
                  </a:extLst>
                </p14:cNvPr>
                <p14:cNvContentPartPr/>
                <p14:nvPr/>
              </p14:nvContentPartPr>
              <p14:xfrm>
                <a:off x="2420608" y="5384949"/>
                <a:ext cx="40442" cy="1926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1D104C20-2F21-4316-B3A3-6EF1582FFD9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416275" y="5380327"/>
                  <a:ext cx="49108" cy="11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443C589A-B2A2-47BF-A454-CC6DE5CB8691}"/>
                    </a:ext>
                  </a:extLst>
                </p14:cNvPr>
                <p14:cNvContentPartPr/>
                <p14:nvPr/>
              </p14:nvContentPartPr>
              <p14:xfrm>
                <a:off x="2479827" y="5349321"/>
                <a:ext cx="39961" cy="51997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443C589A-B2A2-47BF-A454-CC6DE5CB869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475507" y="5344988"/>
                  <a:ext cx="48601" cy="60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319B190B-7114-4D6D-94C6-91958CD5CCE3}"/>
                    </a:ext>
                  </a:extLst>
                </p14:cNvPr>
                <p14:cNvContentPartPr/>
                <p14:nvPr/>
              </p14:nvContentPartPr>
              <p14:xfrm>
                <a:off x="2147142" y="5423465"/>
                <a:ext cx="99661" cy="14444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319B190B-7114-4D6D-94C6-91958CD5CCE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142809" y="5419132"/>
                  <a:ext cx="108327" cy="23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F65FF826-800E-41BE-B374-EBF96F9C6FCA}"/>
                    </a:ext>
                  </a:extLst>
                </p14:cNvPr>
                <p14:cNvContentPartPr/>
                <p14:nvPr/>
              </p14:nvContentPartPr>
              <p14:xfrm>
                <a:off x="2161104" y="5401318"/>
                <a:ext cx="69811" cy="12036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F65FF826-800E-41BE-B374-EBF96F9C6FC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156763" y="5396941"/>
                  <a:ext cx="78492" cy="20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013F2FA4-965B-4B87-907C-B1E16FE70E96}"/>
                    </a:ext>
                  </a:extLst>
                </p14:cNvPr>
                <p14:cNvContentPartPr/>
                <p14:nvPr/>
              </p14:nvContentPartPr>
              <p14:xfrm>
                <a:off x="1993558" y="5440797"/>
                <a:ext cx="963" cy="1926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013F2FA4-965B-4B87-907C-B1E16FE70E9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87780" y="5436175"/>
                  <a:ext cx="12519" cy="11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C869A86A-3BAD-4531-A414-465B7A9C1EBC}"/>
                    </a:ext>
                  </a:extLst>
                </p14:cNvPr>
                <p14:cNvContentPartPr/>
                <p14:nvPr/>
              </p14:nvContentPartPr>
              <p14:xfrm>
                <a:off x="1993077" y="5438871"/>
                <a:ext cx="12036" cy="75107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C869A86A-3BAD-4531-A414-465B7A9C1EB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988700" y="5434538"/>
                  <a:ext cx="20789" cy="83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F53326AA-A892-431F-A097-5FC7AE7C562E}"/>
                    </a:ext>
                  </a:extLst>
                </p14:cNvPr>
                <p14:cNvContentPartPr/>
                <p14:nvPr/>
              </p14:nvContentPartPr>
              <p14:xfrm>
                <a:off x="1933858" y="5383023"/>
                <a:ext cx="13481" cy="37553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F53326AA-A892-431F-A097-5FC7AE7C562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29486" y="5378690"/>
                  <a:ext cx="22225" cy="46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8B6C831F-89FE-43B6-B4F7-D5355C4D26C5}"/>
                    </a:ext>
                  </a:extLst>
                </p14:cNvPr>
                <p14:cNvContentPartPr/>
                <p14:nvPr/>
              </p14:nvContentPartPr>
              <p14:xfrm>
                <a:off x="1918452" y="5399392"/>
                <a:ext cx="42368" cy="3852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8B6C831F-89FE-43B6-B4F7-D5355C4D26C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914143" y="5394770"/>
                  <a:ext cx="50985" cy="1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C09CEED1-F2E0-4827-ABD2-6BCBF85D93E3}"/>
                    </a:ext>
                  </a:extLst>
                </p14:cNvPr>
                <p14:cNvContentPartPr/>
                <p14:nvPr/>
              </p14:nvContentPartPr>
              <p14:xfrm>
                <a:off x="1994521" y="5367616"/>
                <a:ext cx="1926" cy="2407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C09CEED1-F2E0-4827-ABD2-6BCBF85D93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89899" y="5362802"/>
                  <a:ext cx="11171" cy="12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1461E645-81B5-4E3F-A6E6-4018BBD3E0A7}"/>
                    </a:ext>
                  </a:extLst>
                </p14:cNvPr>
                <p14:cNvContentPartPr/>
                <p14:nvPr/>
              </p14:nvContentPartPr>
              <p14:xfrm>
                <a:off x="1963708" y="5368098"/>
                <a:ext cx="35628" cy="43812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1461E645-81B5-4E3F-A6E6-4018BBD3E0A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959389" y="5363753"/>
                  <a:ext cx="44265" cy="52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203FFFA-1C02-4EC1-9656-EEF95F9D0A4D}"/>
                    </a:ext>
                  </a:extLst>
                </p14:cNvPr>
                <p14:cNvContentPartPr/>
                <p14:nvPr/>
              </p14:nvContentPartPr>
              <p14:xfrm>
                <a:off x="2012335" y="5367616"/>
                <a:ext cx="32739" cy="44775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203FFFA-1C02-4EC1-9656-EEF95F9D0A4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007970" y="5363283"/>
                  <a:ext cx="41469" cy="53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740DC379-A215-4017-B06B-3512DD11ACA1}"/>
                    </a:ext>
                  </a:extLst>
                </p14:cNvPr>
                <p14:cNvContentPartPr/>
                <p14:nvPr/>
              </p14:nvContentPartPr>
              <p14:xfrm>
                <a:off x="2200256" y="5512428"/>
                <a:ext cx="6740" cy="92921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740DC379-A215-4017-B06B-3512DD11ACA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195999" y="5508106"/>
                  <a:ext cx="15254" cy="101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4544ED77-FD97-4A04-9A48-E0E82EC53953}"/>
                    </a:ext>
                  </a:extLst>
                </p14:cNvPr>
                <p14:cNvContentPartPr/>
                <p14:nvPr/>
              </p14:nvContentPartPr>
              <p14:xfrm>
                <a:off x="2169443" y="5607275"/>
                <a:ext cx="59700" cy="98217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4544ED77-FD97-4A04-9A48-E0E82EC5395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65101" y="5602942"/>
                  <a:ext cx="68384" cy="106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0DE2E3AF-BDF5-4FAF-89A4-D498C9C8E531}"/>
                    </a:ext>
                  </a:extLst>
                </p14:cNvPr>
                <p14:cNvContentPartPr/>
                <p14:nvPr/>
              </p14:nvContentPartPr>
              <p14:xfrm>
                <a:off x="2212774" y="5705491"/>
                <a:ext cx="3852" cy="60663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0DE2E3AF-BDF5-4FAF-89A4-D498C9C8E53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208572" y="5701184"/>
                  <a:ext cx="12256" cy="69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E404D17F-2949-4097-A374-A2975A8EE1B4}"/>
                    </a:ext>
                  </a:extLst>
                </p14:cNvPr>
                <p14:cNvContentPartPr/>
                <p14:nvPr/>
              </p14:nvContentPartPr>
              <p14:xfrm>
                <a:off x="3784090" y="4994384"/>
                <a:ext cx="107364" cy="11555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E404D17F-2949-4097-A374-A2975A8EE1B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779767" y="4990051"/>
                  <a:ext cx="116011" cy="20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22D678E0-4B53-4253-97BA-8496F25A06E0}"/>
                    </a:ext>
                  </a:extLst>
                </p14:cNvPr>
                <p14:cNvContentPartPr/>
                <p14:nvPr/>
              </p14:nvContentPartPr>
              <p14:xfrm>
                <a:off x="3759054" y="5002087"/>
                <a:ext cx="34665" cy="3852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22D678E0-4B53-4253-97BA-8496F25A06E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754721" y="4997885"/>
                  <a:ext cx="43331" cy="12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CF8C2DD-5D80-4559-BFCA-E1D468FB8DA2}"/>
                    </a:ext>
                  </a:extLst>
                </p14:cNvPr>
                <p14:cNvContentPartPr/>
                <p14:nvPr/>
              </p14:nvContentPartPr>
              <p14:xfrm>
                <a:off x="3416259" y="5513873"/>
                <a:ext cx="10111" cy="20221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CF8C2DD-5D80-4559-BFCA-E1D468FB8DA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411765" y="5509540"/>
                  <a:ext cx="19099" cy="28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50B45677-BF47-40DA-9EB9-716808231320}"/>
                    </a:ext>
                  </a:extLst>
                </p14:cNvPr>
                <p14:cNvContentPartPr/>
                <p14:nvPr/>
              </p14:nvContentPartPr>
              <p14:xfrm>
                <a:off x="3420592" y="5506169"/>
                <a:ext cx="3852" cy="28887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50B45677-BF47-40DA-9EB9-71680823132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415970" y="5501836"/>
                  <a:ext cx="13097" cy="375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677CA9D6-53DD-4D31-AF52-14ABEDDD22EC}"/>
                    </a:ext>
                  </a:extLst>
                </p14:cNvPr>
                <p14:cNvContentPartPr/>
                <p14:nvPr/>
              </p14:nvContentPartPr>
              <p14:xfrm>
                <a:off x="2464900" y="4451574"/>
                <a:ext cx="1641757" cy="30813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677CA9D6-53DD-4D31-AF52-14ABEDDD22E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460581" y="4447224"/>
                  <a:ext cx="1650396" cy="39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B1EF5DAD-40F5-4CCE-9A1D-5F6F4D6C90B4}"/>
                    </a:ext>
                  </a:extLst>
                </p14:cNvPr>
                <p14:cNvContentPartPr/>
                <p14:nvPr/>
              </p14:nvContentPartPr>
              <p14:xfrm>
                <a:off x="4108102" y="4483832"/>
                <a:ext cx="13481" cy="214728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B1EF5DAD-40F5-4CCE-9A1D-5F6F4D6C90B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103730" y="4479516"/>
                  <a:ext cx="22225" cy="2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8AE49764-6A87-45EB-8550-19DCDC104CC3}"/>
                    </a:ext>
                  </a:extLst>
                </p14:cNvPr>
                <p14:cNvContentPartPr/>
                <p14:nvPr/>
              </p14:nvContentPartPr>
              <p14:xfrm>
                <a:off x="2144733" y="4394763"/>
                <a:ext cx="2477561" cy="39961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8AE49764-6A87-45EB-8550-19DCDC104CC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140413" y="4390404"/>
                  <a:ext cx="2486201" cy="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FA94B732-967F-47F7-943D-BC7EB67FABF1}"/>
                    </a:ext>
                  </a:extLst>
                </p14:cNvPr>
                <p14:cNvContentPartPr/>
                <p14:nvPr/>
              </p14:nvContentPartPr>
              <p14:xfrm>
                <a:off x="4619406" y="4431353"/>
                <a:ext cx="14925" cy="265762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FA94B732-967F-47F7-943D-BC7EB67FABF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615038" y="4427032"/>
                  <a:ext cx="23662" cy="274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E3A3B0C6-0567-4D1F-9DED-AF7023D3BD58}"/>
                    </a:ext>
                  </a:extLst>
                </p14:cNvPr>
                <p14:cNvContentPartPr/>
                <p14:nvPr/>
              </p14:nvContentPartPr>
              <p14:xfrm>
                <a:off x="2124903" y="4499610"/>
                <a:ext cx="8666" cy="57774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E3A3B0C6-0567-4D1F-9DED-AF7023D3BD5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120382" y="4495304"/>
                  <a:ext cx="17709" cy="66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2D553382-07DA-4B1E-91C4-9CA674350F00}"/>
                    </a:ext>
                  </a:extLst>
                </p14:cNvPr>
                <p14:cNvContentPartPr/>
                <p14:nvPr/>
              </p14:nvContentPartPr>
              <p14:xfrm>
                <a:off x="2079646" y="4608900"/>
                <a:ext cx="46701" cy="23591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2D553382-07DA-4B1E-91C4-9CA674350F0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075302" y="4604545"/>
                  <a:ext cx="55390" cy="32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101B582E-53A0-4EB2-9812-20BC744014CF}"/>
                    </a:ext>
                  </a:extLst>
                </p14:cNvPr>
                <p14:cNvContentPartPr/>
                <p14:nvPr/>
              </p14:nvContentPartPr>
              <p14:xfrm>
                <a:off x="2141754" y="4596382"/>
                <a:ext cx="36109" cy="50071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101B582E-53A0-4EB2-9812-20BC744014C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137421" y="4592028"/>
                  <a:ext cx="44775" cy="58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869D6602-8C3D-48A4-87FF-CEB07A887EBC}"/>
                    </a:ext>
                  </a:extLst>
                </p14:cNvPr>
                <p14:cNvContentPartPr/>
                <p14:nvPr/>
              </p14:nvContentPartPr>
              <p14:xfrm>
                <a:off x="1933766" y="4500091"/>
                <a:ext cx="11555" cy="51516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869D6602-8C3D-48A4-87FF-CEB07A887EB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929293" y="4495768"/>
                  <a:ext cx="20501" cy="601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5F31A262-B380-457A-AC77-B6D8AD8FC0DC}"/>
                    </a:ext>
                  </a:extLst>
                </p14:cNvPr>
                <p14:cNvContentPartPr/>
                <p14:nvPr/>
              </p14:nvContentPartPr>
              <p14:xfrm>
                <a:off x="1875510" y="4606974"/>
                <a:ext cx="51516" cy="34665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5F31A262-B380-457A-AC77-B6D8AD8FC0D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871157" y="4602595"/>
                  <a:ext cx="60223" cy="4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6EF29CA9-6BA6-446F-9090-13AC9A1CE15C}"/>
                    </a:ext>
                  </a:extLst>
                </p14:cNvPr>
                <p14:cNvContentPartPr/>
                <p14:nvPr/>
              </p14:nvContentPartPr>
              <p14:xfrm>
                <a:off x="1940506" y="4595901"/>
                <a:ext cx="33220" cy="49108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6EF29CA9-6BA6-446F-9090-13AC9A1CE15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936125" y="4591568"/>
                  <a:ext cx="41981" cy="57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99A6F407-BC33-49F3-AA82-E6234156041B}"/>
                    </a:ext>
                  </a:extLst>
                </p14:cNvPr>
                <p14:cNvContentPartPr/>
                <p14:nvPr/>
              </p14:nvContentPartPr>
              <p14:xfrm>
                <a:off x="2450366" y="4497203"/>
                <a:ext cx="6740" cy="81847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99A6F407-BC33-49F3-AA82-E6234156041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46109" y="4492876"/>
                  <a:ext cx="15254" cy="90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BF0FB735-DA34-431D-8BDB-0699025232FB}"/>
                    </a:ext>
                  </a:extLst>
                </p14:cNvPr>
                <p14:cNvContentPartPr/>
                <p14:nvPr/>
              </p14:nvContentPartPr>
              <p14:xfrm>
                <a:off x="2387777" y="4626714"/>
                <a:ext cx="42849" cy="19258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BF0FB735-DA34-431D-8BDB-0699025232F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83456" y="4622434"/>
                  <a:ext cx="51491" cy="27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9AD4959A-9C66-4BF5-8FD8-632989B9F937}"/>
                    </a:ext>
                  </a:extLst>
                </p14:cNvPr>
                <p14:cNvContentPartPr/>
                <p14:nvPr/>
              </p14:nvContentPartPr>
              <p14:xfrm>
                <a:off x="2445551" y="4615159"/>
                <a:ext cx="29369" cy="49108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9AD4959A-9C66-4BF5-8FD8-632989B9F93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441200" y="4610826"/>
                  <a:ext cx="38071" cy="57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0836A337-D36B-477C-B4CB-E342C49B5F41}"/>
                    </a:ext>
                  </a:extLst>
                </p14:cNvPr>
                <p14:cNvContentPartPr/>
                <p14:nvPr/>
              </p14:nvContentPartPr>
              <p14:xfrm>
                <a:off x="1941560" y="4359135"/>
                <a:ext cx="6740" cy="151658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0836A337-D36B-477C-B4CB-E342C49B5F4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937303" y="4354812"/>
                  <a:ext cx="15254" cy="160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BF9386C3-E3A8-4756-836C-A0FB2E0CAC03}"/>
                    </a:ext>
                  </a:extLst>
                </p14:cNvPr>
                <p14:cNvContentPartPr/>
                <p14:nvPr/>
              </p14:nvContentPartPr>
              <p14:xfrm>
                <a:off x="2133660" y="4404392"/>
                <a:ext cx="15888" cy="9629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BF9386C3-E3A8-4756-836C-A0FB2E0CAC0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29327" y="4400112"/>
                  <a:ext cx="24554" cy="18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14A74950-3DFE-4DC3-B5A8-75DB90AA3D39}"/>
                    </a:ext>
                  </a:extLst>
                </p14:cNvPr>
                <p14:cNvContentPartPr/>
                <p14:nvPr/>
              </p14:nvContentPartPr>
              <p14:xfrm>
                <a:off x="2131253" y="4405836"/>
                <a:ext cx="12999" cy="4333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14A74950-3DFE-4DC3-B5A8-75DB90AA3D3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26920" y="4401503"/>
                  <a:ext cx="21665" cy="12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EFE812EB-B73F-424A-A29E-2A150BB7415E}"/>
                    </a:ext>
                  </a:extLst>
                </p14:cNvPr>
                <p14:cNvContentPartPr/>
                <p14:nvPr/>
              </p14:nvContentPartPr>
              <p14:xfrm>
                <a:off x="2449012" y="4457352"/>
                <a:ext cx="8185" cy="58737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EFE812EB-B73F-424A-A29E-2A150BB7415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444742" y="4453028"/>
                  <a:ext cx="16726" cy="67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E77C5A39-3210-44D2-9098-7A4C38128D59}"/>
                    </a:ext>
                  </a:extLst>
                </p14:cNvPr>
                <p14:cNvContentPartPr/>
                <p14:nvPr/>
              </p14:nvContentPartPr>
              <p14:xfrm>
                <a:off x="2453827" y="4454463"/>
                <a:ext cx="3852" cy="5633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E77C5A39-3210-44D2-9098-7A4C38128D5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449625" y="4450130"/>
                  <a:ext cx="12256" cy="64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526469B1-BB30-49A9-BFD5-3808180E0F6F}"/>
                    </a:ext>
                  </a:extLst>
                </p14:cNvPr>
                <p14:cNvContentPartPr/>
                <p14:nvPr/>
              </p14:nvContentPartPr>
              <p14:xfrm>
                <a:off x="2453827" y="4455426"/>
                <a:ext cx="20703" cy="3852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526469B1-BB30-49A9-BFD5-3808180E0F6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449544" y="4450804"/>
                  <a:ext cx="29270" cy="1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FCFC0FFB-2A09-4A93-BF1F-2DA633D80866}"/>
                    </a:ext>
                  </a:extLst>
                </p14:cNvPr>
                <p14:cNvContentPartPr/>
                <p14:nvPr/>
              </p14:nvContentPartPr>
              <p14:xfrm>
                <a:off x="2132216" y="4407281"/>
                <a:ext cx="12999" cy="5777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FCFC0FFB-2A09-4A93-BF1F-2DA633D8086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27759" y="4402948"/>
                  <a:ext cx="21913" cy="14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98574C60-045A-4A59-8D95-3D46D0F32284}"/>
                    </a:ext>
                  </a:extLst>
                </p14:cNvPr>
                <p14:cNvContentPartPr/>
                <p14:nvPr/>
              </p14:nvContentPartPr>
              <p14:xfrm>
                <a:off x="5172800" y="4701969"/>
                <a:ext cx="2204" cy="6702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98574C60-045A-4A59-8D95-3D46D0F322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67510" y="4697501"/>
                  <a:ext cx="12783" cy="15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F1D2519D-3A8C-41EC-A46B-789C46C346E9}"/>
                    </a:ext>
                  </a:extLst>
                </p14:cNvPr>
                <p14:cNvContentPartPr/>
                <p14:nvPr/>
              </p14:nvContentPartPr>
              <p14:xfrm>
                <a:off x="1142281" y="5326958"/>
                <a:ext cx="5296" cy="104957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F1D2519D-3A8C-41EC-A46B-789C46C346E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37742" y="5322630"/>
                  <a:ext cx="14375" cy="113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9769547F-CB78-434B-A744-B4103EF6AAFE}"/>
                    </a:ext>
                  </a:extLst>
                </p14:cNvPr>
                <p14:cNvContentPartPr/>
                <p14:nvPr/>
              </p14:nvContentPartPr>
              <p14:xfrm>
                <a:off x="1947339" y="4286141"/>
                <a:ext cx="3218501" cy="73405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9769547F-CB78-434B-A744-B4103EF6AAF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942657" y="4281393"/>
                  <a:ext cx="3227145" cy="82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DC4E83A3-719A-4E2E-B68D-0ACB20BCB26F}"/>
                    </a:ext>
                  </a:extLst>
                </p14:cNvPr>
                <p14:cNvContentPartPr/>
                <p14:nvPr/>
              </p14:nvContentPartPr>
              <p14:xfrm>
                <a:off x="5162193" y="4321515"/>
                <a:ext cx="7200" cy="38196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DC4E83A3-719A-4E2E-B68D-0ACB20BCB26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157873" y="4317195"/>
                  <a:ext cx="15840" cy="390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59" name="TextBox 958">
            <a:extLst>
              <a:ext uri="{FF2B5EF4-FFF2-40B4-BE49-F238E27FC236}">
                <a16:creationId xmlns:a16="http://schemas.microsoft.com/office/drawing/2014/main" id="{6CE251EB-CB94-465C-8497-4359A8FF50B3}"/>
              </a:ext>
            </a:extLst>
          </p:cNvPr>
          <p:cNvSpPr txBox="1"/>
          <p:nvPr/>
        </p:nvSpPr>
        <p:spPr>
          <a:xfrm>
            <a:off x="2315236" y="2102517"/>
            <a:ext cx="174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Digital Circuit</a:t>
            </a: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AEA9886D-6C6A-4CD3-B687-EE227795BB7F}"/>
              </a:ext>
            </a:extLst>
          </p:cNvPr>
          <p:cNvSpPr txBox="1"/>
          <p:nvPr/>
        </p:nvSpPr>
        <p:spPr>
          <a:xfrm>
            <a:off x="7984332" y="2102517"/>
            <a:ext cx="174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Analog Circuit</a:t>
            </a:r>
          </a:p>
        </p:txBody>
      </p:sp>
    </p:spTree>
    <p:extLst>
      <p:ext uri="{BB962C8B-B14F-4D97-AF65-F5344CB8AC3E}">
        <p14:creationId xmlns:p14="http://schemas.microsoft.com/office/powerpoint/2010/main" val="132205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ADE9-2948-4673-9A0B-22418B6B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–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D1377-6F21-4505-9D69-3BD77464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223785" cy="38313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 control flow for this project consists of an initialization phase to set up serial communication and select the operating mode of the selected pins, followed by two routines:</a:t>
            </a:r>
          </a:p>
          <a:p>
            <a:r>
              <a:rPr lang="en-US" dirty="0"/>
              <a:t>a primary routine that runs continually, reading temperature values, displaying them to the serial console, and selecting the correct LEDs to light; and</a:t>
            </a:r>
          </a:p>
          <a:p>
            <a:r>
              <a:rPr lang="en-US" dirty="0"/>
              <a:t>a sub-routine that handles the LED selection for each temperature reading.</a:t>
            </a:r>
          </a:p>
          <a:p>
            <a:pPr marL="0" indent="0">
              <a:buNone/>
            </a:pPr>
            <a:r>
              <a:rPr lang="en-US" dirty="0"/>
              <a:t>The following two slides detail the differences between the control flow in each project.</a:t>
            </a:r>
          </a:p>
        </p:txBody>
      </p:sp>
    </p:spTree>
    <p:extLst>
      <p:ext uri="{BB962C8B-B14F-4D97-AF65-F5344CB8AC3E}">
        <p14:creationId xmlns:p14="http://schemas.microsoft.com/office/powerpoint/2010/main" val="3748267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ADE9-2948-4673-9A0B-22418B6B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– Digital Thermometer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BDB6642-F8DC-4CA9-A448-8542C5BF5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7" y="2474572"/>
            <a:ext cx="4432627" cy="3834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D1377-6F21-4505-9D69-3BD77464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257" y="2478024"/>
            <a:ext cx="5503096" cy="38313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the digital thermometer, the primary routine varies only at the end where it selects from one of three LEDs to light.</a:t>
            </a:r>
          </a:p>
          <a:p>
            <a:pPr marL="0" indent="0">
              <a:buNone/>
            </a:pPr>
            <a:r>
              <a:rPr lang="en-US" dirty="0"/>
              <a:t>The sub-routine for this version selects one LED that corresponds to the temperature zone currently being read.</a:t>
            </a:r>
          </a:p>
        </p:txBody>
      </p:sp>
    </p:spTree>
    <p:extLst>
      <p:ext uri="{BB962C8B-B14F-4D97-AF65-F5344CB8AC3E}">
        <p14:creationId xmlns:p14="http://schemas.microsoft.com/office/powerpoint/2010/main" val="400552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ADE9-2948-4673-9A0B-22418B6B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– Analog Thermometer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73C8DB0-FD23-4DAF-B403-3C87651FD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14" y="2474572"/>
            <a:ext cx="4166939" cy="4024073"/>
          </a:xfrm>
          <a:ln>
            <a:solidFill>
              <a:schemeClr val="tx1"/>
            </a:solidFill>
          </a:ln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7546687-E7EA-4F20-AFA8-7435D08D63BC}"/>
              </a:ext>
            </a:extLst>
          </p:cNvPr>
          <p:cNvSpPr txBox="1">
            <a:spLocks/>
          </p:cNvSpPr>
          <p:nvPr/>
        </p:nvSpPr>
        <p:spPr>
          <a:xfrm>
            <a:off x="696536" y="2474572"/>
            <a:ext cx="5503096" cy="3831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the analog thermometer, the primary routine again varies only at the end where it selects multiple LEDs to light, instead of a single LED.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sub-routine for this version selects the LEDs that corresponds to all temperature zones at and below the current value being read.</a:t>
            </a:r>
          </a:p>
        </p:txBody>
      </p:sp>
    </p:spTree>
    <p:extLst>
      <p:ext uri="{BB962C8B-B14F-4D97-AF65-F5344CB8AC3E}">
        <p14:creationId xmlns:p14="http://schemas.microsoft.com/office/powerpoint/2010/main" val="19312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860E-F76E-4A4A-89D7-5688262F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digital-demo">
            <a:hlinkClick r:id="" action="ppaction://media"/>
            <a:extLst>
              <a:ext uri="{FF2B5EF4-FFF2-40B4-BE49-F238E27FC236}">
                <a16:creationId xmlns:a16="http://schemas.microsoft.com/office/drawing/2014/main" id="{D8BC29EB-43CB-4C33-8A3F-2FAB7EE2A0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6537" y="2927430"/>
            <a:ext cx="5488663" cy="3087290"/>
          </a:xfrm>
          <a:ln>
            <a:solidFill>
              <a:schemeClr val="tx1"/>
            </a:solidFill>
          </a:ln>
        </p:spPr>
      </p:pic>
      <p:pic>
        <p:nvPicPr>
          <p:cNvPr id="5" name="analog-demo">
            <a:hlinkClick r:id="" action="ppaction://media"/>
            <a:extLst>
              <a:ext uri="{FF2B5EF4-FFF2-40B4-BE49-F238E27FC236}">
                <a16:creationId xmlns:a16="http://schemas.microsoft.com/office/drawing/2014/main" id="{FCF299FC-2691-42D9-AAEC-5D53BA9E30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2597" y="2927430"/>
            <a:ext cx="5488516" cy="3087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80D38-796E-474E-9E2E-D8ED4EAB1964}"/>
              </a:ext>
            </a:extLst>
          </p:cNvPr>
          <p:cNvSpPr txBox="1"/>
          <p:nvPr/>
        </p:nvSpPr>
        <p:spPr>
          <a:xfrm>
            <a:off x="2075674" y="2419263"/>
            <a:ext cx="245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Digital Circuit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990CB-331A-4435-918B-8766490DE3A3}"/>
              </a:ext>
            </a:extLst>
          </p:cNvPr>
          <p:cNvSpPr txBox="1"/>
          <p:nvPr/>
        </p:nvSpPr>
        <p:spPr>
          <a:xfrm>
            <a:off x="7761392" y="2419263"/>
            <a:ext cx="245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Analog Circuit Demo</a:t>
            </a:r>
          </a:p>
        </p:txBody>
      </p:sp>
    </p:spTree>
    <p:extLst>
      <p:ext uri="{BB962C8B-B14F-4D97-AF65-F5344CB8AC3E}">
        <p14:creationId xmlns:p14="http://schemas.microsoft.com/office/powerpoint/2010/main" val="5681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860E-F76E-4A4A-89D7-5688262F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D42559-F000-48C6-8722-7F582A23A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As seen in the demonstrations, both circuits operate according to the required specifications:</a:t>
            </a:r>
          </a:p>
          <a:p>
            <a:r>
              <a:rPr lang="en-US" dirty="0"/>
              <a:t>Both continually read ambient temperature values from the TMP36.</a:t>
            </a:r>
          </a:p>
          <a:p>
            <a:r>
              <a:rPr lang="en-US" dirty="0"/>
              <a:t>The digital thermometer lights a single LED to indicate a specific “temperature zone.”</a:t>
            </a:r>
          </a:p>
          <a:p>
            <a:r>
              <a:rPr lang="en-US" dirty="0"/>
              <a:t>The analog thermometer lights multiple LEDs to indicate a “temperature level.”</a:t>
            </a:r>
          </a:p>
        </p:txBody>
      </p:sp>
    </p:spTree>
    <p:extLst>
      <p:ext uri="{BB962C8B-B14F-4D97-AF65-F5344CB8AC3E}">
        <p14:creationId xmlns:p14="http://schemas.microsoft.com/office/powerpoint/2010/main" val="342270966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0FFDE0B3DF684C8C0E4D323348BE5D" ma:contentTypeVersion="7" ma:contentTypeDescription="Create a new document." ma:contentTypeScope="" ma:versionID="4c7836230e4c1477daf1d898da7d8067">
  <xsd:schema xmlns:xsd="http://www.w3.org/2001/XMLSchema" xmlns:xs="http://www.w3.org/2001/XMLSchema" xmlns:p="http://schemas.microsoft.com/office/2006/metadata/properties" xmlns:ns3="a26593d5-d07c-4cfc-a64b-668fb27b6fe6" targetNamespace="http://schemas.microsoft.com/office/2006/metadata/properties" ma:root="true" ma:fieldsID="5420316c62cdced98d540bf4000f39af" ns3:_="">
    <xsd:import namespace="a26593d5-d07c-4cfc-a64b-668fb27b6f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6593d5-d07c-4cfc-a64b-668fb27b6f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195980-6D77-4EB6-BD00-DD8EAD004C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6593d5-d07c-4cfc-a64b-668fb27b6f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5AA5D9-7418-45E3-9ADC-0E6F37EB38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23E221-9E12-4A14-A4EB-4EA5774FA5C7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a26593d5-d07c-4cfc-a64b-668fb27b6fe6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331</Words>
  <Application>Microsoft Office PowerPoint</Application>
  <PresentationFormat>Widescreen</PresentationFormat>
  <Paragraphs>30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AccentBoxVTI</vt:lpstr>
      <vt:lpstr>PHYS&amp; 222 – Engineering Physics II  Final Practicum Winter 2021 (2947)</vt:lpstr>
      <vt:lpstr>Goals</vt:lpstr>
      <vt:lpstr>Schematic</vt:lpstr>
      <vt:lpstr>Code – Overview</vt:lpstr>
      <vt:lpstr>Code – Digital Thermometer</vt:lpstr>
      <vt:lpstr>Code – Analog Thermometer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PHYS&amp; 222 – Electricity &amp; Magnetism Final Practicum Winter 2021 (2947)</dc:title>
  <dc:creator>Chivington, Johnathan</dc:creator>
  <cp:lastModifiedBy>Chivington, Johnathan</cp:lastModifiedBy>
  <cp:revision>9</cp:revision>
  <dcterms:created xsi:type="dcterms:W3CDTF">2021-02-27T09:17:18Z</dcterms:created>
  <dcterms:modified xsi:type="dcterms:W3CDTF">2023-01-14T22:15:00Z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0x010100650FFDE0B3DF684C8C0E4D323348BE5D</vt:lpwstr>
  </property>
</Properties>
</file>